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6" r:id="rId5"/>
    <p:sldId id="259" r:id="rId6"/>
    <p:sldId id="265" r:id="rId7"/>
    <p:sldId id="260" r:id="rId8"/>
    <p:sldId id="263" r:id="rId9"/>
    <p:sldId id="264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846" autoAdjust="0"/>
  </p:normalViewPr>
  <p:slideViewPr>
    <p:cSldViewPr snapToGrid="0">
      <p:cViewPr varScale="1">
        <p:scale>
          <a:sx n="70" d="100"/>
          <a:sy n="70" d="100"/>
        </p:scale>
        <p:origin x="11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A1E24-18C2-4BA7-9ECD-D204938734C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9BD2A-C01E-4064-8BBD-21CCCF6E56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76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Curriculum map for the year group </a:t>
            </a:r>
            <a:r>
              <a:rPr lang="en-GB" b="1" dirty="0" smtClean="0"/>
              <a:t>(in handout)</a:t>
            </a:r>
          </a:p>
          <a:p>
            <a:r>
              <a:rPr lang="en-GB" dirty="0" smtClean="0"/>
              <a:t>Highlight key units over the course of the year and what these will include</a:t>
            </a:r>
          </a:p>
          <a:p>
            <a:r>
              <a:rPr lang="en-GB" dirty="0" smtClean="0"/>
              <a:t>Share the PSHE overview and how this will be taught</a:t>
            </a:r>
          </a:p>
          <a:p>
            <a:r>
              <a:rPr lang="en-GB" dirty="0" smtClean="0"/>
              <a:t>Give more detail about this half term’s units and learning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9BD2A-C01E-4064-8BBD-21CCCF6E560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238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Overview of homework or home learning expectations</a:t>
            </a:r>
          </a:p>
          <a:p>
            <a:r>
              <a:rPr lang="en-GB" dirty="0" smtClean="0"/>
              <a:t>Apps and websites that parents can use (e.g. TTRS)</a:t>
            </a:r>
          </a:p>
          <a:p>
            <a:r>
              <a:rPr lang="en-GB" dirty="0" smtClean="0"/>
              <a:t>Core skills that parents can practise with their children at home (e.g. home reader, times tables)</a:t>
            </a:r>
          </a:p>
          <a:p>
            <a:r>
              <a:rPr lang="en-GB" dirty="0" smtClean="0"/>
              <a:t>Insert any videos or resources that might help </a:t>
            </a:r>
            <a:r>
              <a:rPr lang="en-GB" b="1" dirty="0" smtClean="0"/>
              <a:t>(in handout)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9BD2A-C01E-4064-8BBD-21CCCF6E560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231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Overview of in-school assessment points and what these look like</a:t>
            </a:r>
          </a:p>
          <a:p>
            <a:r>
              <a:rPr lang="en-GB" dirty="0" smtClean="0"/>
              <a:t>Information about any statutory assessments during the year including dates of assessments, what is assessed and how parents will find out results</a:t>
            </a:r>
          </a:p>
          <a:p>
            <a:r>
              <a:rPr lang="en-GB" dirty="0" smtClean="0"/>
              <a:t>Show a sample of the statutory assessment and give out any DFE parent leaflets (in handout)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9BD2A-C01E-4064-8BBD-21CCCF6E560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52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C3FF-1883-4A84-AAF5-F61C2D29B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1738B-187F-42AF-B158-BCCF3E742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763A4-6812-4438-9656-366AFB34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9C9E-59AF-4DAF-8714-3127F334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2B63-413F-48FD-ADCE-6D804092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28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702E-ADE1-4241-86BB-774DCD5C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8E842-906C-4A81-9CD7-32F79983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702DD-58CA-4D29-BCD2-5E9CCA2C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DCD8-1B08-4A12-BEA8-0CF56E7E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F3EFF-EC10-4A12-9FF9-5427E154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23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3611-542D-4BEC-A30E-64ECE28D8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F969B-7527-4D50-983B-0BC34D72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6DD0D-33BA-490F-A4B6-145940848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8EDF6-7EA3-4CB7-8A92-85CB7AC9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D9CF-106C-4A0A-9FFB-1614561BF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66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905F-947B-4A54-8E13-597D1996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459A8-40AB-4049-9B15-74E0B9E54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5E0C8-F354-42FF-B522-EF37C73EF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83F8B-4D16-43A9-B53E-C63FE7EF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C08D2-3DE3-47F5-8271-4280FE8A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03549-EC4D-419C-9FAD-7F217CA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1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8A3D-5D88-4916-90AE-66994A85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875D3-77ED-4D62-AD09-E1B5B6E19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6AC63-FAD2-4C6A-94F6-642B0429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7EB2C-390F-4B32-BB07-715CD44DE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C97AB0-75A8-4115-80B1-7784801BF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D34CC3-3A3A-4744-B69A-2DA83A0B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5A7167-1833-48B9-820A-8D96A0F9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2EC53-530B-4D96-84BF-149B7D64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02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F9D-5A25-4AEE-9218-5C84F993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77A85-D2AC-40E5-9E6A-83B73C74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54785-E551-425A-B711-FFAA7B8B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CA4567-4373-4CF9-9A9C-69359B41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49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79377-0E15-4532-AF98-EBDDC6604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53E4D-FAB0-4ADA-9430-F4835722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D49D3-8F5C-4C08-A74D-859D33C34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99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245A-41C4-4EE3-BD07-AB90F145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A798A-8A2A-49B6-A399-68889B485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3CCF6-4FC8-41F2-A1F4-F6E76E731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CED0F-4F01-4E4A-BEC6-23321FA4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DD0B3-DDF2-4BCE-ACBA-3147AD45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A20EC-F627-4DD8-B85D-68C89E44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7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11FF-F386-425C-BC10-1BF8E428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C9A9FD-75AC-4334-AB56-325C8C3EF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8C386-1613-4B9E-B99D-5183182C2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16C74-BB7B-476F-9F38-875ED633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B63DB-9F6D-4B7F-990A-51366EAD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DDC79-EC40-44C1-B6CA-F776C5BE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24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8CFF-5BA4-4800-9BB0-EB208D26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684B2-5EEC-4C9D-8DFE-B3756AAB1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ADC83-52CF-4313-BC36-6F68CCB9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EA66-EBD7-4FE4-90D3-36C84445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8EB08-5B44-4189-A0C0-AC55D5DD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EC4BA2-F70B-4348-8FEE-A9A127022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50F5B-F3D1-4498-A60F-BA22426BA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27DDF-D575-42E0-B917-46FFF10D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2537-245D-4BA3-A129-4CE4E45D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572E2-AF73-422B-8179-82CE6F7E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A6AE29-94CE-4AFF-BF9E-3389EA79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F6EC2-96B3-4B63-A31C-054993214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AB05-F49C-452E-A683-BB65E6534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F005-80B2-47E6-90B4-0449B5978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0A65B-2F93-413C-8A9E-73E77FD56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7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marks.co.uk/maths-games/hit-the-butt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imestables.co.uk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collections/multiplication-tables-chec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D508-A662-4F31-A578-A708F5466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5071"/>
            <a:ext cx="9144000" cy="1741798"/>
          </a:xfrm>
        </p:spPr>
        <p:txBody>
          <a:bodyPr anchor="t">
            <a:normAutofit fontScale="90000"/>
          </a:bodyPr>
          <a:lstStyle/>
          <a:p>
            <a:r>
              <a:rPr lang="en-GB" sz="6700" b="1" dirty="0"/>
              <a:t>Meet the Teacher: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Beech Class</a:t>
            </a:r>
            <a:br>
              <a:rPr lang="en-GB" dirty="0" smtClean="0"/>
            </a:br>
            <a:r>
              <a:rPr lang="en-GB" dirty="0" smtClean="0"/>
              <a:t>Miss Shimells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7C2092-227D-4A72-8822-C2FBB5F2C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66" y="2963007"/>
            <a:ext cx="2636068" cy="26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4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Curriculum – what your child will learn this year</a:t>
            </a:r>
          </a:p>
          <a:p>
            <a:r>
              <a:rPr lang="en-GB" dirty="0"/>
              <a:t>How you can help at home</a:t>
            </a:r>
          </a:p>
          <a:p>
            <a:r>
              <a:rPr lang="en-GB" dirty="0"/>
              <a:t>Assessment – how we will assess what they know and what we will do to support</a:t>
            </a:r>
          </a:p>
          <a:p>
            <a:r>
              <a:rPr lang="en-GB" dirty="0"/>
              <a:t>Enrichment – the fun activities we have planned to enhance our curriculum offer</a:t>
            </a:r>
          </a:p>
          <a:p>
            <a:r>
              <a:rPr lang="en-GB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96999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Curriculum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06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200" dirty="0" smtClean="0"/>
              <a:t>Please see handout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1179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58CD-650D-4E74-9B7A-179F0122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5157"/>
            <a:ext cx="10515600" cy="1325563"/>
          </a:xfrm>
        </p:spPr>
        <p:txBody>
          <a:bodyPr/>
          <a:lstStyle/>
          <a:p>
            <a:r>
              <a:rPr lang="en-GB" dirty="0"/>
              <a:t>PSHE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D57D5-7354-4666-956D-D1CCCADD1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73344"/>
            <a:ext cx="10515600" cy="10953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dirty="0"/>
              <a:t>As the DFE guidance has changed this year, we are reviewing our RSE policy so a consultation for parents and carers to consider and respond to will be sent out on Friday 25</a:t>
            </a:r>
            <a:r>
              <a:rPr lang="en-GB" baseline="30000" dirty="0"/>
              <a:t>th</a:t>
            </a:r>
            <a:r>
              <a:rPr lang="en-GB" dirty="0"/>
              <a:t> September 2026.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23E31-945A-44EC-AC9B-779F5CDBE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585" y="189843"/>
            <a:ext cx="8420830" cy="41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9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you can help at home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Regular </a:t>
            </a:r>
            <a:r>
              <a:rPr lang="en-GB" dirty="0" smtClean="0"/>
              <a:t>reading</a:t>
            </a:r>
          </a:p>
          <a:p>
            <a:r>
              <a:rPr lang="en-GB" dirty="0" smtClean="0"/>
              <a:t>Common Exception Words</a:t>
            </a:r>
          </a:p>
          <a:p>
            <a:r>
              <a:rPr lang="en-GB" dirty="0" smtClean="0"/>
              <a:t>Times </a:t>
            </a:r>
            <a:r>
              <a:rPr lang="en-GB" dirty="0"/>
              <a:t>Tables practice </a:t>
            </a:r>
            <a:endParaRPr lang="en-GB" dirty="0" smtClean="0"/>
          </a:p>
          <a:p>
            <a:pPr lvl="1"/>
            <a:r>
              <a:rPr lang="en-GB" dirty="0" smtClean="0">
                <a:hlinkClick r:id="rId3"/>
              </a:rPr>
              <a:t>https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www.topmarks.co.uk/maths-games/hit-the-button</a:t>
            </a:r>
            <a:r>
              <a:rPr lang="en-GB" dirty="0" smtClean="0"/>
              <a:t> </a:t>
            </a:r>
          </a:p>
          <a:p>
            <a:pPr lvl="1"/>
            <a:r>
              <a:rPr lang="en-GB" dirty="0">
                <a:hlinkClick r:id="rId4"/>
              </a:rPr>
              <a:t>https://www.timestables.co.uk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Times Tables Rockstars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064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0333"/>
            <a:ext cx="10515600" cy="1325563"/>
          </a:xfrm>
        </p:spPr>
        <p:txBody>
          <a:bodyPr/>
          <a:lstStyle/>
          <a:p>
            <a:r>
              <a:rPr lang="en-GB" dirty="0"/>
              <a:t>Assessment: internal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41" y="1139825"/>
            <a:ext cx="3393141" cy="22891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u="sng" dirty="0"/>
              <a:t>Daily:</a:t>
            </a:r>
          </a:p>
          <a:p>
            <a:pPr marL="0" indent="0">
              <a:buNone/>
            </a:pPr>
            <a:r>
              <a:rPr lang="en-GB" dirty="0"/>
              <a:t>Marking/Feedback</a:t>
            </a:r>
          </a:p>
          <a:p>
            <a:pPr marL="0" indent="0">
              <a:buNone/>
            </a:pPr>
            <a:r>
              <a:rPr lang="en-GB" dirty="0"/>
              <a:t>Asking questions</a:t>
            </a:r>
          </a:p>
          <a:p>
            <a:pPr marL="0" indent="0">
              <a:buNone/>
            </a:pPr>
            <a:r>
              <a:rPr lang="en-GB" dirty="0"/>
              <a:t>Interventions</a:t>
            </a:r>
          </a:p>
          <a:p>
            <a:pPr marL="0" indent="0">
              <a:buNone/>
            </a:pPr>
            <a:r>
              <a:rPr lang="en-GB" dirty="0"/>
              <a:t>Lesson quizzes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BE91FE1-B713-438A-88E4-D40B70EDBF38}"/>
              </a:ext>
            </a:extLst>
          </p:cNvPr>
          <p:cNvSpPr txBox="1">
            <a:spLocks/>
          </p:cNvSpPr>
          <p:nvPr/>
        </p:nvSpPr>
        <p:spPr>
          <a:xfrm>
            <a:off x="8819029" y="4568825"/>
            <a:ext cx="3393141" cy="2289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/>
              <a:t>Termly: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Reading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Maths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Writing teacher judgement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14D34-7C1C-423F-8DA3-EF1D95B044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t="7713" r="1667" b="19608"/>
          <a:stretch/>
        </p:blipFill>
        <p:spPr>
          <a:xfrm>
            <a:off x="3436173" y="1899669"/>
            <a:ext cx="5319653" cy="3058662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D5F7068-DB58-4143-9D64-CD1BDDE2EAC5}"/>
              </a:ext>
            </a:extLst>
          </p:cNvPr>
          <p:cNvSpPr txBox="1">
            <a:spLocks/>
          </p:cNvSpPr>
          <p:nvPr/>
        </p:nvSpPr>
        <p:spPr>
          <a:xfrm>
            <a:off x="0" y="5545978"/>
            <a:ext cx="6268571" cy="2289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Progress updates are shared in parents’ evenings or on the </a:t>
            </a:r>
            <a:r>
              <a:rPr lang="en-GB" dirty="0" smtClean="0"/>
              <a:t>door.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50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Statutory assessment – Y4 Multiplication Check June 2026</a:t>
            </a:r>
          </a:p>
          <a:p>
            <a:pPr lvl="1"/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www.gov.uk/government/collections/multiplication-tables-check</a:t>
            </a:r>
            <a:r>
              <a:rPr lang="en-GB" dirty="0" smtClean="0"/>
              <a:t> </a:t>
            </a:r>
          </a:p>
          <a:p>
            <a:r>
              <a:rPr lang="en-GB" dirty="0" smtClean="0"/>
              <a:t>Ongoing assessment </a:t>
            </a:r>
          </a:p>
          <a:p>
            <a:pPr lvl="1"/>
            <a:r>
              <a:rPr lang="en-GB" dirty="0" smtClean="0"/>
              <a:t>End of unit assessments (White Rose, CUSP)</a:t>
            </a:r>
          </a:p>
          <a:p>
            <a:pPr lvl="1"/>
            <a:r>
              <a:rPr lang="en-GB" dirty="0" smtClean="0"/>
              <a:t>Regular writing checks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65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7228"/>
            <a:ext cx="10515600" cy="1325563"/>
          </a:xfrm>
        </p:spPr>
        <p:txBody>
          <a:bodyPr/>
          <a:lstStyle/>
          <a:p>
            <a:r>
              <a:rPr lang="en-GB" dirty="0"/>
              <a:t>Enrichment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20E26-DCC1-48A7-9092-545D719DD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132" y="0"/>
            <a:ext cx="4819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76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7228"/>
            <a:ext cx="10515600" cy="1325563"/>
          </a:xfrm>
        </p:spPr>
        <p:txBody>
          <a:bodyPr/>
          <a:lstStyle/>
          <a:p>
            <a:r>
              <a:rPr lang="en-GB" dirty="0"/>
              <a:t>Trips this year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664745CC-131D-4499-9CF7-58D396ADA908}"/>
              </a:ext>
            </a:extLst>
          </p:cNvPr>
          <p:cNvSpPr txBox="1">
            <a:spLocks/>
          </p:cNvSpPr>
          <p:nvPr/>
        </p:nvSpPr>
        <p:spPr>
          <a:xfrm>
            <a:off x="2371530" y="5501815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 err="1" smtClean="0"/>
              <a:t>Howsham</a:t>
            </a:r>
            <a:r>
              <a:rPr lang="en-GB" sz="2400" dirty="0" smtClean="0"/>
              <a:t> Mill</a:t>
            </a:r>
            <a:endParaRPr lang="en-GB" sz="24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5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</a:t>
            </a:r>
            <a:r>
              <a:rPr lang="en-GB" sz="2400" dirty="0"/>
              <a:t>November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0B8A8B9-44F1-4E92-8013-D0072BA674B1}"/>
              </a:ext>
            </a:extLst>
          </p:cNvPr>
          <p:cNvSpPr txBox="1">
            <a:spLocks/>
          </p:cNvSpPr>
          <p:nvPr/>
        </p:nvSpPr>
        <p:spPr>
          <a:xfrm>
            <a:off x="-647700" y="5547917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 smtClean="0"/>
              <a:t>East Yorkshire Coast</a:t>
            </a:r>
            <a:endParaRPr lang="en-GB" sz="24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 smtClean="0"/>
              <a:t>29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/30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</a:t>
            </a:r>
            <a:r>
              <a:rPr lang="en-GB" sz="2400" dirty="0"/>
              <a:t>September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CEEAEC6-574E-428F-BA61-9B77F52427FB}"/>
              </a:ext>
            </a:extLst>
          </p:cNvPr>
          <p:cNvSpPr txBox="1">
            <a:spLocks/>
          </p:cNvSpPr>
          <p:nvPr/>
        </p:nvSpPr>
        <p:spPr>
          <a:xfrm>
            <a:off x="8922010" y="5547916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 smtClean="0"/>
              <a:t>Eureka!</a:t>
            </a:r>
            <a:endParaRPr lang="en-GB" sz="24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 smtClean="0"/>
              <a:t>10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March</a:t>
            </a:r>
            <a:endParaRPr lang="en-GB" sz="2400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140B7D13-63F2-4D78-8286-C9B67268DCF0}"/>
              </a:ext>
            </a:extLst>
          </p:cNvPr>
          <p:cNvSpPr txBox="1">
            <a:spLocks/>
          </p:cNvSpPr>
          <p:nvPr/>
        </p:nvSpPr>
        <p:spPr>
          <a:xfrm>
            <a:off x="5687915" y="5594019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York Grand Opera Pantomime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17</a:t>
            </a:r>
            <a:r>
              <a:rPr lang="en-GB" sz="2400" baseline="30000" dirty="0"/>
              <a:t>th</a:t>
            </a:r>
            <a:r>
              <a:rPr lang="en-GB" sz="2400" dirty="0"/>
              <a:t> December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3CE94F0-D629-4A49-BEC0-1EB75EC86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859" y="2217287"/>
            <a:ext cx="3073958" cy="23373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50A701-9CAC-4D3B-9C5C-660C6E382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1" y="2217287"/>
            <a:ext cx="2665734" cy="2438689"/>
          </a:xfrm>
          <a:prstGeom prst="rect">
            <a:avLst/>
          </a:prstGeom>
        </p:spPr>
      </p:pic>
      <p:pic>
        <p:nvPicPr>
          <p:cNvPr id="2050" name="Picture 2" descr="HOWSHAM MILL - All You SHOULD Know Before You Go 2026 (w/ Reviews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157" y="2209478"/>
            <a:ext cx="2947424" cy="270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ap - Eureka! The National Children's Museum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215" y="2165132"/>
            <a:ext cx="2545379" cy="254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761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A5DB01-7111-4DD1-BFE7-E63744908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A985B4504E7045A8F0B3786F52F777" ma:contentTypeVersion="13" ma:contentTypeDescription="Create a new document." ma:contentTypeScope="" ma:versionID="1d66d26a1846903ed830320b65017e84">
  <xsd:schema xmlns:xsd="http://www.w3.org/2001/XMLSchema" xmlns:xs="http://www.w3.org/2001/XMLSchema" xmlns:p="http://schemas.microsoft.com/office/2006/metadata/properties" xmlns:ns2="aad37e75-07b6-47da-bfc6-582e1104cbef" xmlns:ns3="62c0752f-7a9f-4901-af29-97322724fd9a" targetNamespace="http://schemas.microsoft.com/office/2006/metadata/properties" ma:root="true" ma:fieldsID="05d1a60f34c09ad4ce765aba0d08f157" ns2:_="" ns3:_="">
    <xsd:import namespace="aad37e75-07b6-47da-bfc6-582e1104cbef"/>
    <xsd:import namespace="62c0752f-7a9f-4901-af29-97322724fd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37e75-07b6-47da-bfc6-582e1104c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61043c8-6c88-44b6-bc19-fdfaef4164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0752f-7a9f-4901-af29-97322724fd9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fc3b55b-3bd5-4100-ab20-6319256862a3}" ma:internalName="TaxCatchAll" ma:showField="CatchAllData" ma:web="62c0752f-7a9f-4901-af29-97322724fd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c0752f-7a9f-4901-af29-97322724fd9a" xsi:nil="true"/>
    <lcf76f155ced4ddcb4097134ff3c332f xmlns="aad37e75-07b6-47da-bfc6-582e1104c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921F33-400E-4F4E-BE15-97B76CB5E268}"/>
</file>

<file path=customXml/itemProps2.xml><?xml version="1.0" encoding="utf-8"?>
<ds:datastoreItem xmlns:ds="http://schemas.openxmlformats.org/officeDocument/2006/customXml" ds:itemID="{B5441FE1-182B-4CF9-A5E0-F3CD04C82135}"/>
</file>

<file path=customXml/itemProps3.xml><?xml version="1.0" encoding="utf-8"?>
<ds:datastoreItem xmlns:ds="http://schemas.openxmlformats.org/officeDocument/2006/customXml" ds:itemID="{ABC882EA-EE71-4B19-A21A-676F1187FAF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</Words>
  <Application>Microsoft Office PowerPoint</Application>
  <PresentationFormat>Widescreen</PresentationFormat>
  <Paragraphs>60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Meet the Teacher:  Beech Class Miss Shimells</vt:lpstr>
      <vt:lpstr>Aims</vt:lpstr>
      <vt:lpstr>Curriculum</vt:lpstr>
      <vt:lpstr>PSHE</vt:lpstr>
      <vt:lpstr>How you can help at home</vt:lpstr>
      <vt:lpstr>Assessment: internal</vt:lpstr>
      <vt:lpstr>Assessment</vt:lpstr>
      <vt:lpstr>Enrichment</vt:lpstr>
      <vt:lpstr>Trips this year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Rebecca Walker</dc:creator>
  <cp:lastModifiedBy>Amelia Shimells</cp:lastModifiedBy>
  <cp:revision>20</cp:revision>
  <dcterms:created xsi:type="dcterms:W3CDTF">2025-09-08T09:46:30Z</dcterms:created>
  <dcterms:modified xsi:type="dcterms:W3CDTF">2026-09-21T14:23:52Z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0x01010080A985B4504E7045A8F0B3786F52F777</vt:lpwstr>
  </property>
</Properties>
</file>