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74" r:id="rId6"/>
    <p:sldId id="259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mitria Michael" userId="868542ea-c747-40c1-9f56-32f147e80f25" providerId="ADAL" clId="{C512E160-3AE5-4CB5-8D40-4755B0990146}"/>
    <pc:docChg chg="custSel modSld">
      <pc:chgData name="Demitria Michael" userId="868542ea-c747-40c1-9f56-32f147e80f25" providerId="ADAL" clId="{C512E160-3AE5-4CB5-8D40-4755B0990146}" dt="2026-09-23T14:32:07.697" v="155" actId="1076"/>
      <pc:docMkLst>
        <pc:docMk/>
      </pc:docMkLst>
      <pc:sldChg chg="delSp modSp">
        <pc:chgData name="Demitria Michael" userId="868542ea-c747-40c1-9f56-32f147e80f25" providerId="ADAL" clId="{C512E160-3AE5-4CB5-8D40-4755B0990146}" dt="2026-09-23T14:32:07.697" v="155" actId="1076"/>
        <pc:sldMkLst>
          <pc:docMk/>
          <pc:sldMk cId="2417943956" sldId="256"/>
        </pc:sldMkLst>
        <pc:spChg chg="mod">
          <ac:chgData name="Demitria Michael" userId="868542ea-c747-40c1-9f56-32f147e80f25" providerId="ADAL" clId="{C512E160-3AE5-4CB5-8D40-4755B0990146}" dt="2026-09-23T14:32:07.697" v="155" actId="1076"/>
          <ac:spMkLst>
            <pc:docMk/>
            <pc:sldMk cId="2417943956" sldId="256"/>
            <ac:spMk id="2" creationId="{56D7D508-A662-4F31-A578-A708F546610F}"/>
          </ac:spMkLst>
        </pc:spChg>
        <pc:picChg chg="del">
          <ac:chgData name="Demitria Michael" userId="868542ea-c747-40c1-9f56-32f147e80f25" providerId="ADAL" clId="{C512E160-3AE5-4CB5-8D40-4755B0990146}" dt="2026-09-23T14:32:04.912" v="154" actId="478"/>
          <ac:picMkLst>
            <pc:docMk/>
            <pc:sldMk cId="2417943956" sldId="256"/>
            <ac:picMk id="4" creationId="{E27C2092-227D-4A72-8822-C2FBB5F2C2A6}"/>
          </ac:picMkLst>
        </pc:picChg>
      </pc:sldChg>
      <pc:sldChg chg="modSp">
        <pc:chgData name="Demitria Michael" userId="868542ea-c747-40c1-9f56-32f147e80f25" providerId="ADAL" clId="{C512E160-3AE5-4CB5-8D40-4755B0990146}" dt="2026-09-23T13:48:11.599" v="139" actId="20577"/>
        <pc:sldMkLst>
          <pc:docMk/>
          <pc:sldMk cId="3611791515" sldId="258"/>
        </pc:sldMkLst>
        <pc:spChg chg="mod">
          <ac:chgData name="Demitria Michael" userId="868542ea-c747-40c1-9f56-32f147e80f25" providerId="ADAL" clId="{C512E160-3AE5-4CB5-8D40-4755B0990146}" dt="2026-09-23T13:48:11.599" v="139" actId="20577"/>
          <ac:spMkLst>
            <pc:docMk/>
            <pc:sldMk cId="3611791515" sldId="258"/>
            <ac:spMk id="4" creationId="{C3FCB7A9-A579-4B2E-AC68-52729D609441}"/>
          </ac:spMkLst>
        </pc:spChg>
      </pc:sldChg>
      <pc:sldChg chg="modSp">
        <pc:chgData name="Demitria Michael" userId="868542ea-c747-40c1-9f56-32f147e80f25" providerId="ADAL" clId="{C512E160-3AE5-4CB5-8D40-4755B0990146}" dt="2026-09-23T14:05:52.652" v="153" actId="27636"/>
        <pc:sldMkLst>
          <pc:docMk/>
          <pc:sldMk cId="4200642476" sldId="259"/>
        </pc:sldMkLst>
        <pc:spChg chg="mod">
          <ac:chgData name="Demitria Michael" userId="868542ea-c747-40c1-9f56-32f147e80f25" providerId="ADAL" clId="{C512E160-3AE5-4CB5-8D40-4755B0990146}" dt="2026-09-23T14:05:52.652" v="153" actId="27636"/>
          <ac:spMkLst>
            <pc:docMk/>
            <pc:sldMk cId="4200642476" sldId="259"/>
            <ac:spMk id="4" creationId="{C3FCB7A9-A579-4B2E-AC68-52729D609441}"/>
          </ac:spMkLst>
        </pc:spChg>
      </pc:sldChg>
      <pc:sldChg chg="modSp">
        <pc:chgData name="Demitria Michael" userId="868542ea-c747-40c1-9f56-32f147e80f25" providerId="ADAL" clId="{C512E160-3AE5-4CB5-8D40-4755B0990146}" dt="2026-09-22T15:07:52.180" v="43" actId="5793"/>
        <pc:sldMkLst>
          <pc:docMk/>
          <pc:sldMk cId="876517311" sldId="261"/>
        </pc:sldMkLst>
        <pc:spChg chg="mod">
          <ac:chgData name="Demitria Michael" userId="868542ea-c747-40c1-9f56-32f147e80f25" providerId="ADAL" clId="{C512E160-3AE5-4CB5-8D40-4755B0990146}" dt="2026-09-22T15:07:52.180" v="43" actId="5793"/>
          <ac:spMkLst>
            <pc:docMk/>
            <pc:sldMk cId="876517311" sldId="261"/>
            <ac:spMk id="4" creationId="{C3FCB7A9-A579-4B2E-AC68-52729D60944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6C3FF-1883-4A84-AAF5-F61C2D29B4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D1738B-187F-42AF-B158-BCCF3E742B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763A4-6812-4438-9656-366AFB34D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E9C9E-59AF-4DAF-8714-3127F3340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F2B63-413F-48FD-ADCE-6D8040920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284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B702E-ADE1-4241-86BB-774DCD5CB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8E842-906C-4A81-9CD7-32F79983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702DD-58CA-4D29-BCD2-5E9CCA2CC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1DCD8-1B08-4A12-BEA8-0CF56E7EB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F3EFF-EC10-4A12-9FF9-5427E1546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23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3611-542D-4BEC-A30E-64ECE28D8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7F969B-7527-4D50-983B-0BC34D72D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6DD0D-33BA-490F-A4B6-145940848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8EDF6-7EA3-4CB7-8A92-85CB7AC9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BD9CF-106C-4A0A-9FFB-1614561BF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66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A905F-947B-4A54-8E13-597D19969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459A8-40AB-4049-9B15-74E0B9E544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25E0C8-F354-42FF-B522-EF37C73EF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83F8B-4D16-43A9-B53E-C63FE7EF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7C08D2-3DE3-47F5-8271-4280FE8A6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B03549-EC4D-419C-9FAD-7F217CA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812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B8A3D-5D88-4916-90AE-66994A858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875D3-77ED-4D62-AD09-E1B5B6E19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96AC63-FAD2-4C6A-94F6-642B0429F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77EB2C-390F-4B32-BB07-715CD44DE0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C97AB0-75A8-4115-80B1-7784801BF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D34CC3-3A3A-4744-B69A-2DA83A0BB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5A7167-1833-48B9-820A-8D96A0F91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22EC53-530B-4D96-84BF-149B7D643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023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18F9D-5A25-4AEE-9218-5C84F993C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577A85-D2AC-40E5-9E6A-83B73C749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54785-E551-425A-B711-FFAA7B8B8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CA4567-4373-4CF9-9A9C-69359B41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498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279377-0E15-4532-AF98-EBDDC6604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553E4D-FAB0-4ADA-9430-F4835722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6D49D3-8F5C-4C08-A74D-859D33C34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994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9245A-41C4-4EE3-BD07-AB90F1458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A798A-8A2A-49B6-A399-68889B485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3CCF6-4FC8-41F2-A1F4-F6E76E731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CED0F-4F01-4E4A-BEC6-23321FA42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EDD0B3-DDF2-4BCE-ACBA-3147AD455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FA20EC-F627-4DD8-B85D-68C89E447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74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11FF-F386-425C-BC10-1BF8E428B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C9A9FD-75AC-4334-AB56-325C8C3EF9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8C386-1613-4B9E-B99D-5183182C2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916C74-BB7B-476F-9F38-875ED633B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CB63DB-9F6D-4B7F-990A-51366EAD4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DDC79-EC40-44C1-B6CA-F776C5BE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242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C8CFF-5BA4-4800-9BB0-EB208D261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A684B2-5EEC-4C9D-8DFE-B3756AAB18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ADC83-52CF-4313-BC36-6F68CCB94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0EA66-EBD7-4FE4-90D3-36C84445D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8EB08-5B44-4189-A0C0-AC55D5DDC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8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EC4BA2-F70B-4348-8FEE-A9A1270224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450F5B-F3D1-4498-A60F-BA22426BA1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27DDF-D575-42E0-B917-46FFF10D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E2537-245D-4BA3-A129-4CE4E45D3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572E2-AF73-422B-8179-82CE6F7E9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35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A6AE29-94CE-4AFF-BF9E-3389EA79D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F6EC2-96B3-4B63-A31C-054993214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7AB05-F49C-452E-A683-BB65E65347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E31A2-A949-4E47-9C44-B3C6948E053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F005-80B2-47E6-90B4-0449B59785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0A65B-2F93-413C-8A9E-73E77FD565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77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7D508-A662-4F31-A578-A708F54661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4353" y="2580741"/>
            <a:ext cx="9144000" cy="1175094"/>
          </a:xfrm>
        </p:spPr>
        <p:txBody>
          <a:bodyPr anchor="t">
            <a:normAutofit fontScale="90000"/>
          </a:bodyPr>
          <a:lstStyle/>
          <a:p>
            <a:r>
              <a:rPr lang="en-GB" sz="6700" b="1" dirty="0"/>
              <a:t>Meet the Teacher: </a:t>
            </a:r>
            <a:br>
              <a:rPr lang="en-GB" dirty="0"/>
            </a:br>
            <a:r>
              <a:rPr lang="en-GB" dirty="0"/>
              <a:t>Hawthorn</a:t>
            </a:r>
          </a:p>
        </p:txBody>
      </p:sp>
    </p:spTree>
    <p:extLst>
      <p:ext uri="{BB962C8B-B14F-4D97-AF65-F5344CB8AC3E}">
        <p14:creationId xmlns:p14="http://schemas.microsoft.com/office/powerpoint/2010/main" val="2417943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Curriculum – what your child will learn this year</a:t>
            </a:r>
          </a:p>
          <a:p>
            <a:r>
              <a:rPr lang="en-GB" dirty="0"/>
              <a:t>How you can help at home</a:t>
            </a:r>
          </a:p>
          <a:p>
            <a:r>
              <a:rPr lang="en-GB" dirty="0"/>
              <a:t>Assessment – how we will assess what they know and what we will do to support</a:t>
            </a:r>
          </a:p>
          <a:p>
            <a:r>
              <a:rPr lang="en-GB" dirty="0"/>
              <a:t>Enrichment – the fun activities we have planned to enhance our curriculum offer</a:t>
            </a:r>
          </a:p>
          <a:p>
            <a:r>
              <a:rPr lang="en-GB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969999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Curriculum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Curriculum map for the year group </a:t>
            </a:r>
            <a:r>
              <a:rPr lang="en-GB" b="1" dirty="0"/>
              <a:t>(in handout)</a:t>
            </a:r>
          </a:p>
          <a:p>
            <a:pPr marL="0" indent="0">
              <a:buNone/>
            </a:pPr>
            <a:r>
              <a:rPr lang="en-GB" b="1" dirty="0"/>
              <a:t>In the handout you will find the long term plan for the entire year. This shows all the topics that we will cover throughout the year.</a:t>
            </a:r>
          </a:p>
          <a:p>
            <a:r>
              <a:rPr lang="en-GB" dirty="0"/>
              <a:t>The PSHE overview is on the KAPOW primary website in the parent zone. I will display this now. 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At end of this presentation I will give you time to read these through and allow enough time for any questions. </a:t>
            </a:r>
          </a:p>
        </p:txBody>
      </p:sp>
    </p:spTree>
    <p:extLst>
      <p:ext uri="{BB962C8B-B14F-4D97-AF65-F5344CB8AC3E}">
        <p14:creationId xmlns:p14="http://schemas.microsoft.com/office/powerpoint/2010/main" val="3611791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0333"/>
            <a:ext cx="10515600" cy="1325563"/>
          </a:xfrm>
        </p:spPr>
        <p:txBody>
          <a:bodyPr/>
          <a:lstStyle/>
          <a:p>
            <a:r>
              <a:rPr lang="en-GB" dirty="0"/>
              <a:t>Assessment: internal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141" y="1139825"/>
            <a:ext cx="3393141" cy="22891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u="sng" dirty="0"/>
              <a:t>Daily:</a:t>
            </a:r>
          </a:p>
          <a:p>
            <a:pPr marL="0" indent="0">
              <a:buNone/>
            </a:pPr>
            <a:r>
              <a:rPr lang="en-GB" dirty="0"/>
              <a:t>Marking/Feedback</a:t>
            </a:r>
          </a:p>
          <a:p>
            <a:pPr marL="0" indent="0">
              <a:buNone/>
            </a:pPr>
            <a:r>
              <a:rPr lang="en-GB" dirty="0"/>
              <a:t>Asking questions</a:t>
            </a:r>
          </a:p>
          <a:p>
            <a:pPr marL="0" indent="0">
              <a:buNone/>
            </a:pPr>
            <a:r>
              <a:rPr lang="en-GB" dirty="0"/>
              <a:t>Interventions</a:t>
            </a:r>
          </a:p>
          <a:p>
            <a:pPr marL="0" indent="0">
              <a:buNone/>
            </a:pPr>
            <a:r>
              <a:rPr lang="en-GB" dirty="0"/>
              <a:t>Lesson quizzes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BE91FE1-B713-438A-88E4-D40B70EDBF38}"/>
              </a:ext>
            </a:extLst>
          </p:cNvPr>
          <p:cNvSpPr txBox="1">
            <a:spLocks/>
          </p:cNvSpPr>
          <p:nvPr/>
        </p:nvSpPr>
        <p:spPr>
          <a:xfrm>
            <a:off x="8819029" y="4568825"/>
            <a:ext cx="3393141" cy="22891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u="sng" dirty="0"/>
              <a:t>Termly: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Phonics assessment*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Reading assessment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Maths assessment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Writing teacher judgement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F14D34-7C1C-423F-8DA3-EF1D95B044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" t="7713" r="1667" b="19608"/>
          <a:stretch/>
        </p:blipFill>
        <p:spPr>
          <a:xfrm>
            <a:off x="3436173" y="1899669"/>
            <a:ext cx="5319653" cy="3058662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D5F7068-DB58-4143-9D64-CD1BDDE2EAC5}"/>
              </a:ext>
            </a:extLst>
          </p:cNvPr>
          <p:cNvSpPr txBox="1">
            <a:spLocks/>
          </p:cNvSpPr>
          <p:nvPr/>
        </p:nvSpPr>
        <p:spPr>
          <a:xfrm>
            <a:off x="0" y="5545978"/>
            <a:ext cx="6268571" cy="2289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Progress updates are shared in parents’ evenings or on the door/over the phone.</a:t>
            </a:r>
          </a:p>
        </p:txBody>
      </p:sp>
    </p:spTree>
    <p:extLst>
      <p:ext uri="{BB962C8B-B14F-4D97-AF65-F5344CB8AC3E}">
        <p14:creationId xmlns:p14="http://schemas.microsoft.com/office/powerpoint/2010/main" val="3419654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65180"/>
            <a:ext cx="12254754" cy="1325563"/>
          </a:xfrm>
        </p:spPr>
        <p:txBody>
          <a:bodyPr/>
          <a:lstStyle/>
          <a:p>
            <a:r>
              <a:rPr lang="en-GB" dirty="0"/>
              <a:t>Statutory Assessments: Multiplication Tables Check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F5BD725-E762-462C-A274-16C6434BFB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60" y="3500391"/>
            <a:ext cx="5295900" cy="30099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D6C3B3-4313-4971-B671-6B23A32A4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489882"/>
            <a:ext cx="6096000" cy="15142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504418-63EA-40B6-828C-FD37CA2E2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619" y="2124635"/>
            <a:ext cx="6098381" cy="473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079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you can help at home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Each Monday, your child will receive some spellings homework which will be due in on Friday. </a:t>
            </a:r>
          </a:p>
          <a:p>
            <a:r>
              <a:rPr lang="en-GB" dirty="0"/>
              <a:t>Apps and websites: Year 4s will be completing their times tables check in spring term so must be practicing their times tables as much as they can. Apps/websites such as TTRS and hit the button are excellent and helping to consolidate their learning. </a:t>
            </a:r>
          </a:p>
          <a:p>
            <a:r>
              <a:rPr lang="en-GB" dirty="0"/>
              <a:t>Year 5s must also be practicing these skills to ensure they stay sharp in their heads in preparation for SATs next year.</a:t>
            </a:r>
          </a:p>
          <a:p>
            <a:r>
              <a:rPr lang="en-GB" dirty="0"/>
              <a:t>It is also helpful to be reading with your child each week. This not only helps their fluency but also their writing skills will improve too. </a:t>
            </a:r>
          </a:p>
        </p:txBody>
      </p:sp>
    </p:spTree>
    <p:extLst>
      <p:ext uri="{BB962C8B-B14F-4D97-AF65-F5344CB8AC3E}">
        <p14:creationId xmlns:p14="http://schemas.microsoft.com/office/powerpoint/2010/main" val="4200642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Enrichment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7671" y="1500701"/>
            <a:ext cx="4666129" cy="4351338"/>
          </a:xfrm>
        </p:spPr>
        <p:txBody>
          <a:bodyPr>
            <a:normAutofit fontScale="55000" lnSpcReduction="20000"/>
          </a:bodyPr>
          <a:lstStyle/>
          <a:p>
            <a:r>
              <a:rPr lang="en-GB" dirty="0"/>
              <a:t>Share whole school enrichment overview</a:t>
            </a:r>
          </a:p>
          <a:p>
            <a:endParaRPr lang="en-GB" dirty="0"/>
          </a:p>
          <a:p>
            <a:r>
              <a:rPr lang="en-GB" dirty="0"/>
              <a:t>Peat Rigg (5 and 6)</a:t>
            </a:r>
          </a:p>
          <a:p>
            <a:endParaRPr lang="en-GB" dirty="0"/>
          </a:p>
          <a:p>
            <a:r>
              <a:rPr lang="en-GB" dirty="0" err="1"/>
              <a:t>Sewerby</a:t>
            </a:r>
            <a:r>
              <a:rPr lang="en-GB" dirty="0"/>
              <a:t> Hall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Pantomime 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Languages week</a:t>
            </a:r>
          </a:p>
          <a:p>
            <a:endParaRPr lang="en-GB" dirty="0"/>
          </a:p>
          <a:p>
            <a:r>
              <a:rPr lang="en-GB" dirty="0"/>
              <a:t>Art week</a:t>
            </a:r>
          </a:p>
          <a:p>
            <a:endParaRPr lang="en-GB" dirty="0"/>
          </a:p>
          <a:p>
            <a:r>
              <a:rPr lang="en-GB" dirty="0"/>
              <a:t>Plus lots of other exciting opportunities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72420C-1933-4A70-A957-3907C49BA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610" y="1310715"/>
            <a:ext cx="5120296" cy="506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517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797" y="2552740"/>
            <a:ext cx="6511725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You now have chance to read through any of the information I have given to you and ask any questions you may have.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C5A4B3-4B14-48ED-AB4D-10119CE7F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31" b="92308" l="10000" r="90741">
                        <a14:foregroundMark x1="89259" y1="28846" x2="90065" y2="30589"/>
                        <a14:foregroundMark x1="18862" y1="90532" x2="32963" y2="92692"/>
                        <a14:foregroundMark x1="32963" y1="92692" x2="39818" y2="92569"/>
                        <a14:foregroundMark x1="58822" y1="90219" x2="68148" y2="85769"/>
                        <a14:backgroundMark x1="41111" y1="4231" x2="62593" y2="6538"/>
                        <a14:backgroundMark x1="11481" y1="87308" x2="15926" y2="92692"/>
                        <a14:backgroundMark x1="41111" y1="94615" x2="57407" y2="92692"/>
                        <a14:backgroundMark x1="94815" y1="29615" x2="98889" y2="50769"/>
                        <a14:backgroundMark x1="98889" y1="50769" x2="92963" y2="70769"/>
                        <a14:backgroundMark x1="92963" y1="70769" x2="89259" y2="73846"/>
                        <a14:backgroundMark x1="40370" y1="91538" x2="45185" y2="903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68081" y="4135124"/>
            <a:ext cx="2572109" cy="24768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9C1446-78B6-4107-9663-1A2A46667B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33971" y="-604537"/>
            <a:ext cx="5868219" cy="382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164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A985B4504E7045A8F0B3786F52F777" ma:contentTypeVersion="13" ma:contentTypeDescription="Create a new document." ma:contentTypeScope="" ma:versionID="1d66d26a1846903ed830320b65017e84">
  <xsd:schema xmlns:xsd="http://www.w3.org/2001/XMLSchema" xmlns:xs="http://www.w3.org/2001/XMLSchema" xmlns:p="http://schemas.microsoft.com/office/2006/metadata/properties" xmlns:ns2="aad37e75-07b6-47da-bfc6-582e1104cbef" xmlns:ns3="62c0752f-7a9f-4901-af29-97322724fd9a" targetNamespace="http://schemas.microsoft.com/office/2006/metadata/properties" ma:root="true" ma:fieldsID="05d1a60f34c09ad4ce765aba0d08f157" ns2:_="" ns3:_="">
    <xsd:import namespace="aad37e75-07b6-47da-bfc6-582e1104cbef"/>
    <xsd:import namespace="62c0752f-7a9f-4901-af29-97322724fd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d37e75-07b6-47da-bfc6-582e1104c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61043c8-6c88-44b6-bc19-fdfaef4164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c0752f-7a9f-4901-af29-97322724fd9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fc3b55b-3bd5-4100-ab20-6319256862a3}" ma:internalName="TaxCatchAll" ma:showField="CatchAllData" ma:web="62c0752f-7a9f-4901-af29-97322724fd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2c0752f-7a9f-4901-af29-97322724fd9a" xsi:nil="true"/>
    <lcf76f155ced4ddcb4097134ff3c332f xmlns="aad37e75-07b6-47da-bfc6-582e1104c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762B5E2-1713-4134-A901-1ED40B0E0FDE}"/>
</file>

<file path=customXml/itemProps2.xml><?xml version="1.0" encoding="utf-8"?>
<ds:datastoreItem xmlns:ds="http://schemas.openxmlformats.org/officeDocument/2006/customXml" ds:itemID="{1E9C0E24-3329-4FB6-85DB-EFB37BEC9721}"/>
</file>

<file path=customXml/itemProps3.xml><?xml version="1.0" encoding="utf-8"?>
<ds:datastoreItem xmlns:ds="http://schemas.openxmlformats.org/officeDocument/2006/customXml" ds:itemID="{F222D444-2DE6-4868-BAC7-EF5EB503707F}"/>
</file>

<file path=docProps/app.xml><?xml version="1.0" encoding="utf-8"?>
<Properties xmlns="http://schemas.openxmlformats.org/officeDocument/2006/extended-properties" xmlns:vt="http://schemas.openxmlformats.org/officeDocument/2006/docPropsVTypes">
  <TotalTime>3044</TotalTime>
  <Words>354</Words>
  <Application>Microsoft Office PowerPoint</Application>
  <PresentationFormat>Widescreen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Georgia</vt:lpstr>
      <vt:lpstr>Office Theme</vt:lpstr>
      <vt:lpstr>Meet the Teacher:  Hawthorn</vt:lpstr>
      <vt:lpstr>Aims</vt:lpstr>
      <vt:lpstr>Curriculum</vt:lpstr>
      <vt:lpstr>Assessment: internal</vt:lpstr>
      <vt:lpstr>Statutory Assessments: Multiplication Tables Check</vt:lpstr>
      <vt:lpstr>How you can help at home</vt:lpstr>
      <vt:lpstr>Enrichment</vt:lpstr>
      <vt:lpstr>You now have chance to read through any of the information I have given to you and ask any questions you may have.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Rebecca Walker</dc:creator>
  <cp:lastModifiedBy>Demitria Michael</cp:lastModifiedBy>
  <cp:revision>17</cp:revision>
  <dcterms:created xsi:type="dcterms:W3CDTF">2025-09-08T09:46:30Z</dcterms:created>
  <dcterms:modified xsi:type="dcterms:W3CDTF">2026-09-23T15:10:48Z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0x01010080A985B4504E7045A8F0B3786F52F777</vt:lpwstr>
  </property>
</Properties>
</file>