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4" r:id="rId8"/>
    <p:sldId id="263" r:id="rId9"/>
    <p:sldId id="267" r:id="rId10"/>
    <p:sldId id="268" r:id="rId11"/>
    <p:sldId id="265" r:id="rId12"/>
    <p:sldId id="260" r:id="rId13"/>
    <p:sldId id="271" r:id="rId14"/>
    <p:sldId id="272" r:id="rId15"/>
    <p:sldId id="269" r:id="rId16"/>
    <p:sldId id="270" r:id="rId17"/>
    <p:sldId id="261" r:id="rId18"/>
    <p:sldId id="273" r:id="rId19"/>
    <p:sldId id="2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Walker" userId="8991cd68-09f6-47af-8793-f073c7c0fb3e" providerId="ADAL" clId="{850B2373-0D9F-421C-8EF1-228E7C1AF5A3}"/>
    <pc:docChg chg="custSel modSld">
      <pc:chgData name="Rebecca Walker" userId="8991cd68-09f6-47af-8793-f073c7c0fb3e" providerId="ADAL" clId="{850B2373-0D9F-421C-8EF1-228E7C1AF5A3}" dt="2026-09-15T09:10:13.669" v="385" actId="122"/>
      <pc:docMkLst>
        <pc:docMk/>
      </pc:docMkLst>
      <pc:sldChg chg="addSp delSp modSp">
        <pc:chgData name="Rebecca Walker" userId="8991cd68-09f6-47af-8793-f073c7c0fb3e" providerId="ADAL" clId="{850B2373-0D9F-421C-8EF1-228E7C1AF5A3}" dt="2026-09-15T09:08:46.068" v="3" actId="1076"/>
        <pc:sldMkLst>
          <pc:docMk/>
          <pc:sldMk cId="2417943956" sldId="256"/>
        </pc:sldMkLst>
        <pc:picChg chg="del">
          <ac:chgData name="Rebecca Walker" userId="8991cd68-09f6-47af-8793-f073c7c0fb3e" providerId="ADAL" clId="{850B2373-0D9F-421C-8EF1-228E7C1AF5A3}" dt="2026-09-15T09:08:36.480" v="0" actId="478"/>
          <ac:picMkLst>
            <pc:docMk/>
            <pc:sldMk cId="2417943956" sldId="256"/>
            <ac:picMk id="4" creationId="{E27C2092-227D-4A72-8822-C2FBB5F2C2A6}"/>
          </ac:picMkLst>
        </pc:picChg>
        <pc:picChg chg="add mod">
          <ac:chgData name="Rebecca Walker" userId="8991cd68-09f6-47af-8793-f073c7c0fb3e" providerId="ADAL" clId="{850B2373-0D9F-421C-8EF1-228E7C1AF5A3}" dt="2026-09-15T09:08:46.068" v="3" actId="1076"/>
          <ac:picMkLst>
            <pc:docMk/>
            <pc:sldMk cId="2417943956" sldId="256"/>
            <ac:picMk id="5" creationId="{1D322163-CC93-4D97-A035-36CC8DEF1683}"/>
          </ac:picMkLst>
        </pc:picChg>
      </pc:sldChg>
      <pc:sldChg chg="modSp">
        <pc:chgData name="Rebecca Walker" userId="8991cd68-09f6-47af-8793-f073c7c0fb3e" providerId="ADAL" clId="{850B2373-0D9F-421C-8EF1-228E7C1AF5A3}" dt="2026-09-15T09:10:13.669" v="385" actId="122"/>
        <pc:sldMkLst>
          <pc:docMk/>
          <pc:sldMk cId="44043592" sldId="265"/>
        </pc:sldMkLst>
        <pc:spChg chg="mod">
          <ac:chgData name="Rebecca Walker" userId="8991cd68-09f6-47af-8793-f073c7c0fb3e" providerId="ADAL" clId="{850B2373-0D9F-421C-8EF1-228E7C1AF5A3}" dt="2026-09-15T09:10:13.669" v="385" actId="122"/>
          <ac:spMkLst>
            <pc:docMk/>
            <pc:sldMk cId="44043592" sldId="265"/>
            <ac:spMk id="3" creationId="{328D57D5-7354-4666-956D-D1CCCADD11D5}"/>
          </ac:spMkLst>
        </pc:spChg>
        <pc:picChg chg="mod">
          <ac:chgData name="Rebecca Walker" userId="8991cd68-09f6-47af-8793-f073c7c0fb3e" providerId="ADAL" clId="{850B2373-0D9F-421C-8EF1-228E7C1AF5A3}" dt="2026-09-15T09:08:54.852" v="4" actId="1076"/>
          <ac:picMkLst>
            <pc:docMk/>
            <pc:sldMk cId="44043592" sldId="265"/>
            <ac:picMk id="4" creationId="{52223E31-945A-44EC-AC9B-779F5CDBE36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C3FF-1883-4A84-AAF5-F61C2D29B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1738B-187F-42AF-B158-BCCF3E742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763A4-6812-4438-9656-366AFB34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9C9E-59AF-4DAF-8714-3127F334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2B63-413F-48FD-ADCE-6D804092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28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702E-ADE1-4241-86BB-774DCD5C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8E842-906C-4A81-9CD7-32F79983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702DD-58CA-4D29-BCD2-5E9CCA2C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DCD8-1B08-4A12-BEA8-0CF56E7E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F3EFF-EC10-4A12-9FF9-5427E154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23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3611-542D-4BEC-A30E-64ECE28D8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F969B-7527-4D50-983B-0BC34D72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6DD0D-33BA-490F-A4B6-145940848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8EDF6-7EA3-4CB7-8A92-85CB7AC9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D9CF-106C-4A0A-9FFB-1614561BF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66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905F-947B-4A54-8E13-597D1996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459A8-40AB-4049-9B15-74E0B9E54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5E0C8-F354-42FF-B522-EF37C73EF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83F8B-4D16-43A9-B53E-C63FE7EF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C08D2-3DE3-47F5-8271-4280FE8A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03549-EC4D-419C-9FAD-7F217CA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1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8A3D-5D88-4916-90AE-66994A85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875D3-77ED-4D62-AD09-E1B5B6E19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6AC63-FAD2-4C6A-94F6-642B0429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7EB2C-390F-4B32-BB07-715CD44DE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C97AB0-75A8-4115-80B1-7784801BF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D34CC3-3A3A-4744-B69A-2DA83A0B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5A7167-1833-48B9-820A-8D96A0F9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2EC53-530B-4D96-84BF-149B7D64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02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F9D-5A25-4AEE-9218-5C84F993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77A85-D2AC-40E5-9E6A-83B73C74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54785-E551-425A-B711-FFAA7B8B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CA4567-4373-4CF9-9A9C-69359B41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49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79377-0E15-4532-AF98-EBDDC6604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53E4D-FAB0-4ADA-9430-F4835722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D49D3-8F5C-4C08-A74D-859D33C34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99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245A-41C4-4EE3-BD07-AB90F145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A798A-8A2A-49B6-A399-68889B485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3CCF6-4FC8-41F2-A1F4-F6E76E731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CED0F-4F01-4E4A-BEC6-23321FA4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DD0B3-DDF2-4BCE-ACBA-3147AD45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A20EC-F627-4DD8-B85D-68C89E44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7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11FF-F386-425C-BC10-1BF8E428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C9A9FD-75AC-4334-AB56-325C8C3EF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8C386-1613-4B9E-B99D-5183182C2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16C74-BB7B-476F-9F38-875ED633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B63DB-9F6D-4B7F-990A-51366EAD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DDC79-EC40-44C1-B6CA-F776C5BE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24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8CFF-5BA4-4800-9BB0-EB208D26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684B2-5EEC-4C9D-8DFE-B3756AAB1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ADC83-52CF-4313-BC36-6F68CCB9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EA66-EBD7-4FE4-90D3-36C84445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8EB08-5B44-4189-A0C0-AC55D5DD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EC4BA2-F70B-4348-8FEE-A9A127022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50F5B-F3D1-4498-A60F-BA22426BA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27DDF-D575-42E0-B917-46FFF10D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2537-245D-4BA3-A129-4CE4E45D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572E2-AF73-422B-8179-82CE6F7E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A6AE29-94CE-4AFF-BF9E-3389EA79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F6EC2-96B3-4B63-A31C-054993214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AB05-F49C-452E-A683-BB65E6534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E31A2-A949-4E47-9C44-B3C6948E0534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F005-80B2-47E6-90B4-0449B5978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0A65B-2F93-413C-8A9E-73E77FD56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7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D508-A662-4F31-A578-A708F5466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5071"/>
            <a:ext cx="9144000" cy="1175094"/>
          </a:xfrm>
        </p:spPr>
        <p:txBody>
          <a:bodyPr anchor="t">
            <a:normAutofit fontScale="90000"/>
          </a:bodyPr>
          <a:lstStyle/>
          <a:p>
            <a:r>
              <a:rPr lang="en-GB" sz="6700" b="1" dirty="0"/>
              <a:t>Meet the Teacher: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Oak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322163-CC93-4D97-A035-36CC8DEF168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800" y="2870200"/>
            <a:ext cx="26924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4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62404"/>
            <a:ext cx="10515600" cy="1325563"/>
          </a:xfrm>
        </p:spPr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Curriculum – what your child will learn this year</a:t>
            </a:r>
          </a:p>
          <a:p>
            <a:r>
              <a:rPr lang="en-GB" dirty="0"/>
              <a:t>How you can help at home</a:t>
            </a:r>
          </a:p>
          <a:p>
            <a:r>
              <a:rPr lang="en-GB" dirty="0"/>
              <a:t>Assessment – how we will assess what they know and what we will do to support</a:t>
            </a:r>
          </a:p>
          <a:p>
            <a:r>
              <a:rPr lang="en-GB" dirty="0"/>
              <a:t>Enrichment – the fun activities we have planned to enhance our curriculum offer</a:t>
            </a:r>
          </a:p>
          <a:p>
            <a:r>
              <a:rPr lang="en-GB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96999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7228"/>
            <a:ext cx="10515600" cy="1325563"/>
          </a:xfrm>
        </p:spPr>
        <p:txBody>
          <a:bodyPr/>
          <a:lstStyle/>
          <a:p>
            <a:r>
              <a:rPr lang="en-GB" dirty="0"/>
              <a:t>Year 6 Teaching Structure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Monday-Wednesday: Miss Smith </a:t>
            </a:r>
          </a:p>
          <a:p>
            <a:r>
              <a:rPr lang="en-GB" dirty="0"/>
              <a:t>Thursday and Friday mornings: Miss Walker </a:t>
            </a:r>
          </a:p>
          <a:p>
            <a:r>
              <a:rPr lang="en-GB" dirty="0"/>
              <a:t>Thursday and Friday afternoons: Miss Hughes </a:t>
            </a:r>
          </a:p>
          <a:p>
            <a:r>
              <a:rPr lang="en-GB" dirty="0"/>
              <a:t>Support from Mrs Douglas throughout the week</a:t>
            </a:r>
          </a:p>
        </p:txBody>
      </p:sp>
    </p:spTree>
    <p:extLst>
      <p:ext uri="{BB962C8B-B14F-4D97-AF65-F5344CB8AC3E}">
        <p14:creationId xmlns:p14="http://schemas.microsoft.com/office/powerpoint/2010/main" val="361179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4380" t="23349" r="14844" b="16450"/>
          <a:stretch/>
        </p:blipFill>
        <p:spPr>
          <a:xfrm>
            <a:off x="0" y="554597"/>
            <a:ext cx="12192000" cy="581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8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16192"/>
            <a:ext cx="10515600" cy="1325563"/>
          </a:xfrm>
        </p:spPr>
        <p:txBody>
          <a:bodyPr/>
          <a:lstStyle/>
          <a:p>
            <a:r>
              <a:rPr lang="en-GB" dirty="0"/>
              <a:t>Year 6 Curriculum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9011" t="21686" r="19733" b="8464"/>
          <a:stretch/>
        </p:blipFill>
        <p:spPr>
          <a:xfrm>
            <a:off x="2268415" y="579815"/>
            <a:ext cx="9609992" cy="616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5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56419"/>
            <a:ext cx="10515600" cy="1325563"/>
          </a:xfrm>
        </p:spPr>
        <p:txBody>
          <a:bodyPr/>
          <a:lstStyle/>
          <a:p>
            <a:r>
              <a:rPr lang="en-GB" dirty="0"/>
              <a:t>This half term: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881" y="3274132"/>
            <a:ext cx="3115235" cy="160337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Focus on presentation and transcription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C7C73F5-4D0C-4C02-9CBD-A307E236D6E2}"/>
              </a:ext>
            </a:extLst>
          </p:cNvPr>
          <p:cNvSpPr txBox="1">
            <a:spLocks/>
          </p:cNvSpPr>
          <p:nvPr/>
        </p:nvSpPr>
        <p:spPr>
          <a:xfrm>
            <a:off x="4538382" y="5160498"/>
            <a:ext cx="3115235" cy="16033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/>
              <a:t>Fundamentals of Maths: place value and four operations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8253CE9-6CB9-4ABD-9085-8482BC15A4F4}"/>
              </a:ext>
            </a:extLst>
          </p:cNvPr>
          <p:cNvSpPr txBox="1">
            <a:spLocks/>
          </p:cNvSpPr>
          <p:nvPr/>
        </p:nvSpPr>
        <p:spPr>
          <a:xfrm>
            <a:off x="8239997" y="3270560"/>
            <a:ext cx="3115235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/>
              <a:t>Light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dirty="0"/>
              <a:t>Physical processes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02B46A-A618-40B9-A7AD-9462AF613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89" y="1523681"/>
            <a:ext cx="4418821" cy="17504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0834D4-57FB-447A-90E4-F56161DAF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978" y="94127"/>
            <a:ext cx="2333064" cy="1749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380DA0-8180-4B19-B5AA-B9F475ADD1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9" r="18970"/>
          <a:stretch/>
        </p:blipFill>
        <p:spPr>
          <a:xfrm>
            <a:off x="9402072" y="0"/>
            <a:ext cx="2789928" cy="19856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9EB2B8-CF19-4C7A-9164-22A2708FE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921" y="2785753"/>
            <a:ext cx="3365278" cy="21481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3631E8-BDC8-4B4B-ADB7-E5C1ABB68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381" y="1550524"/>
            <a:ext cx="3115235" cy="175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92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84348-7922-41AA-B23D-4BD9B8452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65" y="-378122"/>
            <a:ext cx="10515600" cy="1325563"/>
          </a:xfrm>
        </p:spPr>
        <p:txBody>
          <a:bodyPr/>
          <a:lstStyle/>
          <a:p>
            <a:r>
              <a:rPr lang="en-GB" dirty="0"/>
              <a:t>Maths calculation policy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021216-A75F-4248-9EFF-CEB5044C8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825" y="1116947"/>
            <a:ext cx="7948349" cy="545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07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C58CD-650D-4E74-9B7A-179F01221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5157"/>
            <a:ext cx="10515600" cy="1325563"/>
          </a:xfrm>
        </p:spPr>
        <p:txBody>
          <a:bodyPr/>
          <a:lstStyle/>
          <a:p>
            <a:r>
              <a:rPr lang="en-GB" dirty="0"/>
              <a:t>PSHE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D57D5-7354-4666-956D-D1CCCADD1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73344"/>
            <a:ext cx="10515600" cy="109537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dirty="0"/>
              <a:t>As the DFE guidance has changed this year, we are reviewing our RSE policy so a consultation for parents and carers to consider and respond to will be sent out on Friday 25</a:t>
            </a:r>
            <a:r>
              <a:rPr lang="en-GB" baseline="30000" dirty="0"/>
              <a:t>th</a:t>
            </a:r>
            <a:r>
              <a:rPr lang="en-GB" dirty="0"/>
              <a:t> September 2026.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23E31-945A-44EC-AC9B-779F5CDBE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585" y="189843"/>
            <a:ext cx="8420830" cy="416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3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0333"/>
            <a:ext cx="10515600" cy="1325563"/>
          </a:xfrm>
        </p:spPr>
        <p:txBody>
          <a:bodyPr/>
          <a:lstStyle/>
          <a:p>
            <a:r>
              <a:rPr lang="en-GB" dirty="0"/>
              <a:t>Assessment: internal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41" y="1139825"/>
            <a:ext cx="3393141" cy="22891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u="sng" dirty="0"/>
              <a:t>Daily:</a:t>
            </a:r>
          </a:p>
          <a:p>
            <a:pPr marL="0" indent="0">
              <a:buNone/>
            </a:pPr>
            <a:r>
              <a:rPr lang="en-GB" dirty="0"/>
              <a:t>Marking/Feedback</a:t>
            </a:r>
          </a:p>
          <a:p>
            <a:pPr marL="0" indent="0">
              <a:buNone/>
            </a:pPr>
            <a:r>
              <a:rPr lang="en-GB" dirty="0"/>
              <a:t>Asking questions</a:t>
            </a:r>
          </a:p>
          <a:p>
            <a:pPr marL="0" indent="0">
              <a:buNone/>
            </a:pPr>
            <a:r>
              <a:rPr lang="en-GB" dirty="0"/>
              <a:t>Interventions</a:t>
            </a:r>
          </a:p>
          <a:p>
            <a:pPr marL="0" indent="0">
              <a:buNone/>
            </a:pPr>
            <a:r>
              <a:rPr lang="en-GB" dirty="0"/>
              <a:t>Lesson quizzes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BE91FE1-B713-438A-88E4-D40B70EDBF38}"/>
              </a:ext>
            </a:extLst>
          </p:cNvPr>
          <p:cNvSpPr txBox="1">
            <a:spLocks/>
          </p:cNvSpPr>
          <p:nvPr/>
        </p:nvSpPr>
        <p:spPr>
          <a:xfrm>
            <a:off x="8819029" y="4568825"/>
            <a:ext cx="3393141" cy="22891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u="sng" dirty="0"/>
              <a:t>Termly: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Reading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Maths assessment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Writing teacher judgement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F14D34-7C1C-423F-8DA3-EF1D95B044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t="7713" r="1667" b="19608"/>
          <a:stretch/>
        </p:blipFill>
        <p:spPr>
          <a:xfrm>
            <a:off x="3436173" y="1899669"/>
            <a:ext cx="5319653" cy="3058662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D5F7068-DB58-4143-9D64-CD1BDDE2EAC5}"/>
              </a:ext>
            </a:extLst>
          </p:cNvPr>
          <p:cNvSpPr txBox="1">
            <a:spLocks/>
          </p:cNvSpPr>
          <p:nvPr/>
        </p:nvSpPr>
        <p:spPr>
          <a:xfrm>
            <a:off x="0" y="5545978"/>
            <a:ext cx="6268571" cy="2289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Progress updates are shared in parents’ evenings or on the door/over the phone.</a:t>
            </a:r>
          </a:p>
        </p:txBody>
      </p:sp>
    </p:spTree>
    <p:extLst>
      <p:ext uri="{BB962C8B-B14F-4D97-AF65-F5344CB8AC3E}">
        <p14:creationId xmlns:p14="http://schemas.microsoft.com/office/powerpoint/2010/main" val="3419654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0333"/>
            <a:ext cx="10515600" cy="1325563"/>
          </a:xfrm>
        </p:spPr>
        <p:txBody>
          <a:bodyPr/>
          <a:lstStyle/>
          <a:p>
            <a:r>
              <a:rPr lang="en-GB" dirty="0"/>
              <a:t>Statutory Assessments: SATs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66064D-6395-4920-BF0B-1CE1D78DB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70" y="2057821"/>
            <a:ext cx="6530439" cy="27423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A874E0-9F48-4583-AF4B-5C9F7D21A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67" y="3932953"/>
            <a:ext cx="4762913" cy="20042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D7A4A-0872-4081-95BD-D5327986D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12" y="1234811"/>
            <a:ext cx="4709568" cy="15774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44662" y="2673788"/>
            <a:ext cx="16969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Monday 10 May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644662" y="3289755"/>
            <a:ext cx="16969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Tuesday 11 May</a:t>
            </a:r>
            <a:endParaRPr lang="en-GB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5644662" y="3767222"/>
            <a:ext cx="16969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Wednesday 12 May</a:t>
            </a:r>
            <a:endParaRPr lang="en-GB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5644662" y="4440845"/>
            <a:ext cx="16969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Thursday 13 May</a:t>
            </a:r>
            <a:endParaRPr lang="en-GB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456470" y="5185313"/>
            <a:ext cx="653043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Writing deadline is not until June 25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– please refrain from taking your child on holiday before then!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73823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0333"/>
            <a:ext cx="10515600" cy="1325563"/>
          </a:xfrm>
        </p:spPr>
        <p:txBody>
          <a:bodyPr/>
          <a:lstStyle/>
          <a:p>
            <a:r>
              <a:rPr lang="en-GB" dirty="0"/>
              <a:t>Statutory Assessments: SATs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B3920-D733-4CA8-8688-8369328FA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69" y="849198"/>
            <a:ext cx="3368332" cy="48010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5DA413-2C33-4FED-8AAB-9895D03E5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401" y="3043526"/>
            <a:ext cx="3538660" cy="36347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D408F0-7AD9-422D-9CC7-A64FF602A6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961" y="0"/>
            <a:ext cx="3452159" cy="45114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4034F8-14CD-4C44-BB2B-4C6CB437D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1176" y="1605093"/>
            <a:ext cx="4520732" cy="348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4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5657"/>
            <a:ext cx="10515600" cy="1325563"/>
          </a:xfrm>
        </p:spPr>
        <p:txBody>
          <a:bodyPr/>
          <a:lstStyle/>
          <a:p>
            <a:r>
              <a:rPr lang="en-GB" dirty="0"/>
              <a:t>How you can help at home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377" y="5133601"/>
            <a:ext cx="1797424" cy="684493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Sleep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629232C-CC1A-40AE-A170-215F5AF8AB6F}"/>
              </a:ext>
            </a:extLst>
          </p:cNvPr>
          <p:cNvSpPr txBox="1">
            <a:spLocks/>
          </p:cNvSpPr>
          <p:nvPr/>
        </p:nvSpPr>
        <p:spPr>
          <a:xfrm>
            <a:off x="5197288" y="5133601"/>
            <a:ext cx="1797424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/>
              <a:t>Read daily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5192DE3-E08E-44A1-A8F5-E984B5D0B059}"/>
              </a:ext>
            </a:extLst>
          </p:cNvPr>
          <p:cNvSpPr txBox="1">
            <a:spLocks/>
          </p:cNvSpPr>
          <p:nvPr/>
        </p:nvSpPr>
        <p:spPr>
          <a:xfrm>
            <a:off x="8839199" y="5133601"/>
            <a:ext cx="2151530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/>
              <a:t>Attendance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A04EED-524C-4289-96A7-F1C98E59BD6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48" y="2313426"/>
            <a:ext cx="2539682" cy="25396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3D10B5-4B6B-4B5E-9240-326C5138E5F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64" y="1805108"/>
            <a:ext cx="3048000" cy="304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01BB1C-F86A-45DE-99B7-1A63BC830BF1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082" y="2255887"/>
            <a:ext cx="2249836" cy="224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28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8263"/>
            <a:ext cx="10515600" cy="1325563"/>
          </a:xfrm>
        </p:spPr>
        <p:txBody>
          <a:bodyPr/>
          <a:lstStyle/>
          <a:p>
            <a:r>
              <a:rPr lang="en-GB" dirty="0"/>
              <a:t>Useful resources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3493" y="5688947"/>
            <a:ext cx="3975847" cy="6844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https://mathsbot.com/primary/ks2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0133E-59D7-4919-BEA9-A4BDE42BF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364" y="1415842"/>
            <a:ext cx="6239636" cy="41694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FD9C11-ED17-4156-93F7-137CC9F14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608" y="1027300"/>
            <a:ext cx="2934310" cy="415204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DFA6C-4FE7-4D84-8912-A6002B380E1C}"/>
              </a:ext>
            </a:extLst>
          </p:cNvPr>
          <p:cNvSpPr txBox="1">
            <a:spLocks/>
          </p:cNvSpPr>
          <p:nvPr/>
        </p:nvSpPr>
        <p:spPr>
          <a:xfrm>
            <a:off x="883839" y="5688947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800" dirty="0"/>
              <a:t>CGP practice books</a:t>
            </a:r>
          </a:p>
        </p:txBody>
      </p:sp>
    </p:spTree>
    <p:extLst>
      <p:ext uri="{BB962C8B-B14F-4D97-AF65-F5344CB8AC3E}">
        <p14:creationId xmlns:p14="http://schemas.microsoft.com/office/powerpoint/2010/main" val="831248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7228"/>
            <a:ext cx="10515600" cy="1325563"/>
          </a:xfrm>
        </p:spPr>
        <p:txBody>
          <a:bodyPr/>
          <a:lstStyle/>
          <a:p>
            <a:r>
              <a:rPr lang="en-GB" dirty="0"/>
              <a:t>Enrichment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920E26-DCC1-48A7-9092-545D719DD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132" y="0"/>
            <a:ext cx="48191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17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07228"/>
            <a:ext cx="10515600" cy="1325563"/>
          </a:xfrm>
        </p:spPr>
        <p:txBody>
          <a:bodyPr/>
          <a:lstStyle/>
          <a:p>
            <a:r>
              <a:rPr lang="en-GB" dirty="0"/>
              <a:t>Trips this year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616BDF2-85C8-4C20-A9AD-574554CC86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0" y="911887"/>
            <a:ext cx="2902308" cy="4351338"/>
          </a:xfr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664745CC-131D-4499-9CF7-58D396ADA908}"/>
              </a:ext>
            </a:extLst>
          </p:cNvPr>
          <p:cNvSpPr txBox="1">
            <a:spLocks/>
          </p:cNvSpPr>
          <p:nvPr/>
        </p:nvSpPr>
        <p:spPr>
          <a:xfrm>
            <a:off x="2371530" y="5501815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Peat Rigg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4</a:t>
            </a:r>
            <a:r>
              <a:rPr lang="en-GB" sz="2400" baseline="30000" dirty="0"/>
              <a:t>th</a:t>
            </a:r>
            <a:r>
              <a:rPr lang="en-GB" sz="2400" dirty="0"/>
              <a:t>-6</a:t>
            </a:r>
            <a:r>
              <a:rPr lang="en-GB" sz="2400" baseline="30000" dirty="0"/>
              <a:t>th</a:t>
            </a:r>
            <a:r>
              <a:rPr lang="en-GB" sz="2400" dirty="0"/>
              <a:t> November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0B8A8B9-44F1-4E92-8013-D0072BA674B1}"/>
              </a:ext>
            </a:extLst>
          </p:cNvPr>
          <p:cNvSpPr txBox="1">
            <a:spLocks/>
          </p:cNvSpPr>
          <p:nvPr/>
        </p:nvSpPr>
        <p:spPr>
          <a:xfrm>
            <a:off x="-647700" y="5547917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Bridlington Seaside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30</a:t>
            </a:r>
            <a:r>
              <a:rPr lang="en-GB" sz="2400" baseline="30000" dirty="0"/>
              <a:t>th</a:t>
            </a:r>
            <a:r>
              <a:rPr lang="en-GB" sz="2400" dirty="0"/>
              <a:t> September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7CEEAEC6-574E-428F-BA61-9B77F52427FB}"/>
              </a:ext>
            </a:extLst>
          </p:cNvPr>
          <p:cNvSpPr txBox="1">
            <a:spLocks/>
          </p:cNvSpPr>
          <p:nvPr/>
        </p:nvSpPr>
        <p:spPr>
          <a:xfrm>
            <a:off x="9173936" y="5594019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London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tbc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140B7D13-63F2-4D78-8286-C9B67268DCF0}"/>
              </a:ext>
            </a:extLst>
          </p:cNvPr>
          <p:cNvSpPr txBox="1">
            <a:spLocks/>
          </p:cNvSpPr>
          <p:nvPr/>
        </p:nvSpPr>
        <p:spPr>
          <a:xfrm>
            <a:off x="5687915" y="5594019"/>
            <a:ext cx="3975847" cy="6844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York Grand Opera Pantomime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dirty="0"/>
              <a:t>17</a:t>
            </a:r>
            <a:r>
              <a:rPr lang="en-GB" sz="2400" baseline="30000" dirty="0"/>
              <a:t>th</a:t>
            </a:r>
            <a:r>
              <a:rPr lang="en-GB" sz="2400" dirty="0"/>
              <a:t> December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3CE94F0-D629-4A49-BEC0-1EB75EC86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518" y="2217287"/>
            <a:ext cx="3073958" cy="23373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91A0BF-23DD-4D0D-B5AD-FD40212CB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7322" y="2428541"/>
            <a:ext cx="2553077" cy="1914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50A701-9CAC-4D3B-9C5C-660C6E382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1" y="2217287"/>
            <a:ext cx="2665734" cy="209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35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3A965D-291F-485E-BD86-1DE83582E8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1253331"/>
            <a:ext cx="8367957" cy="4351338"/>
          </a:xfrm>
        </p:spPr>
      </p:pic>
    </p:spTree>
    <p:extLst>
      <p:ext uri="{BB962C8B-B14F-4D97-AF65-F5344CB8AC3E}">
        <p14:creationId xmlns:p14="http://schemas.microsoft.com/office/powerpoint/2010/main" val="888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c0752f-7a9f-4901-af29-97322724fd9a" xsi:nil="true"/>
    <lcf76f155ced4ddcb4097134ff3c332f xmlns="aad37e75-07b6-47da-bfc6-582e1104cbe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A985B4504E7045A8F0B3786F52F777" ma:contentTypeVersion="13" ma:contentTypeDescription="Create a new document." ma:contentTypeScope="" ma:versionID="1d66d26a1846903ed830320b65017e84">
  <xsd:schema xmlns:xsd="http://www.w3.org/2001/XMLSchema" xmlns:xs="http://www.w3.org/2001/XMLSchema" xmlns:p="http://schemas.microsoft.com/office/2006/metadata/properties" xmlns:ns2="aad37e75-07b6-47da-bfc6-582e1104cbef" xmlns:ns3="62c0752f-7a9f-4901-af29-97322724fd9a" targetNamespace="http://schemas.microsoft.com/office/2006/metadata/properties" ma:root="true" ma:fieldsID="05d1a60f34c09ad4ce765aba0d08f157" ns2:_="" ns3:_="">
    <xsd:import namespace="aad37e75-07b6-47da-bfc6-582e1104cbef"/>
    <xsd:import namespace="62c0752f-7a9f-4901-af29-97322724fd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37e75-07b6-47da-bfc6-582e1104c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61043c8-6c88-44b6-bc19-fdfaef4164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0752f-7a9f-4901-af29-97322724fd9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fc3b55b-3bd5-4100-ab20-6319256862a3}" ma:internalName="TaxCatchAll" ma:showField="CatchAllData" ma:web="62c0752f-7a9f-4901-af29-97322724fd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BE6434-AE5A-4E96-9040-FB6FEF244C81}">
  <ds:schemaRefs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62c0752f-7a9f-4901-af29-97322724fd9a"/>
    <ds:schemaRef ds:uri="aad37e75-07b6-47da-bfc6-582e1104cbe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F99B29E-F7EE-487A-B6BE-6B15BD1FC6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D267EB-D15C-43C2-BDF5-4EF15EADB3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d37e75-07b6-47da-bfc6-582e1104cbef"/>
    <ds:schemaRef ds:uri="62c0752f-7a9f-4901-af29-97322724fd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2366</TotalTime>
  <Words>259</Words>
  <Application>Microsoft Office PowerPoint</Application>
  <PresentationFormat>Widescreen</PresentationFormat>
  <Paragraphs>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Georgia</vt:lpstr>
      <vt:lpstr>Office Theme</vt:lpstr>
      <vt:lpstr>Meet the Teacher:  Oak</vt:lpstr>
      <vt:lpstr>Aims</vt:lpstr>
      <vt:lpstr>Year 6 Teaching Structure</vt:lpstr>
      <vt:lpstr>PowerPoint Presentation</vt:lpstr>
      <vt:lpstr>Year 6 Curriculum</vt:lpstr>
      <vt:lpstr>This half term:</vt:lpstr>
      <vt:lpstr>Maths calculation policy example</vt:lpstr>
      <vt:lpstr>PSHE</vt:lpstr>
      <vt:lpstr>Assessment: internal</vt:lpstr>
      <vt:lpstr>Statutory Assessments: SATs</vt:lpstr>
      <vt:lpstr>Statutory Assessments: SATs</vt:lpstr>
      <vt:lpstr>How you can help at home</vt:lpstr>
      <vt:lpstr>Useful resources</vt:lpstr>
      <vt:lpstr>Enrichment</vt:lpstr>
      <vt:lpstr>Trips this year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Rebecca Walker</dc:creator>
  <cp:lastModifiedBy>Rachel Smith</cp:lastModifiedBy>
  <cp:revision>26</cp:revision>
  <dcterms:created xsi:type="dcterms:W3CDTF">2025-09-08T09:46:30Z</dcterms:created>
  <dcterms:modified xsi:type="dcterms:W3CDTF">2026-09-21T15:21:13Z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0x01010080A985B4504E7045A8F0B3786F52F777</vt:lpwstr>
  </property>
  <property fmtid="{D5CDD505-2E9C-101B-9397-08002B2CF9AE}" pid="3" name="Order">
    <vt:r8>3115000</vt:r8>
  </property>
  <property fmtid="{D5CDD505-2E9C-101B-9397-08002B2CF9AE}" pid="4" name="MediaServiceImageTags">
    <vt:lpwstr/>
  </property>
</Properties>
</file>