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0" r:id="rId9"/>
    <p:sldId id="273" r:id="rId10"/>
    <p:sldId id="274" r:id="rId11"/>
    <p:sldId id="261" r:id="rId12"/>
    <p:sldId id="259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59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C3FF-1883-4A84-AAF5-F61C2D29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1738B-187F-42AF-B158-BCCF3E742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763A4-6812-4438-9656-366AFB34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9C9E-59AF-4DAF-8714-3127F334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2B63-413F-48FD-ADCE-6D804092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702E-ADE1-4241-86BB-774DCD5C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8E842-906C-4A81-9CD7-32F79983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702DD-58CA-4D29-BCD2-5E9CCA2C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DCD8-1B08-4A12-BEA8-0CF56E7E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F3EFF-EC10-4A12-9FF9-5427E15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23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611-542D-4BEC-A30E-64ECE28D8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969B-7527-4D50-983B-0BC34D72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6DD0D-33BA-490F-A4B6-14594084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8EDF6-7EA3-4CB7-8A92-85CB7AC9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D9CF-106C-4A0A-9FFB-1614561B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905F-947B-4A54-8E13-597D1996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59A8-40AB-4049-9B15-74E0B9E54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5E0C8-F354-42FF-B522-EF37C73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83F8B-4D16-43A9-B53E-C63FE7EF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08D2-3DE3-47F5-8271-4280FE8A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3549-EC4D-419C-9FAD-7F217CA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8A3D-5D88-4916-90AE-66994A85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5D3-77ED-4D62-AD09-E1B5B6E19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6AC63-FAD2-4C6A-94F6-642B0429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7EB2C-390F-4B32-BB07-715CD44D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97AB0-75A8-4115-80B1-7784801B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34CC3-3A3A-4744-B69A-2DA83A0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A7167-1833-48B9-820A-8D96A0F9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2EC53-530B-4D96-84BF-149B7D64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2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F9D-5A25-4AEE-9218-5C84F993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77A85-D2AC-40E5-9E6A-83B73C7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4785-E551-425A-B711-FFAA7B8B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A4567-4373-4CF9-9A9C-69359B4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79377-0E15-4532-AF98-EBDDC660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53E4D-FAB0-4ADA-9430-F4835722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49D3-8F5C-4C08-A74D-859D33C3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245A-41C4-4EE3-BD07-AB90F145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798A-8A2A-49B6-A399-68889B48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CF6-4FC8-41F2-A1F4-F6E76E73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CED0F-4F01-4E4A-BEC6-23321FA4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DD0B3-DDF2-4BCE-ACBA-3147AD4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A20EC-F627-4DD8-B85D-68C89E4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11FF-F386-425C-BC10-1BF8E42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C9A9FD-75AC-4334-AB56-325C8C3E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C386-1613-4B9E-B99D-5183182C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6C74-BB7B-476F-9F38-875ED633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B63DB-9F6D-4B7F-990A-51366EAD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DDC79-EC40-44C1-B6CA-F776C5B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8CFF-5BA4-4800-9BB0-EB208D26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84B2-5EEC-4C9D-8DFE-B3756AAB1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ADC83-52CF-4313-BC36-6F68CCB9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EA66-EBD7-4FE4-90D3-36C84445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8EB08-5B44-4189-A0C0-AC55D5DD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C4BA2-F70B-4348-8FEE-A9A127022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50F5B-F3D1-4498-A60F-BA22426BA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7DDF-D575-42E0-B917-46FFF10D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2537-245D-4BA3-A129-4CE4E45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572E2-AF73-422B-8179-82CE6F7E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6AE29-94CE-4AFF-BF9E-3389EA79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F6EC2-96B3-4B63-A31C-054993214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AB05-F49C-452E-A683-BB65E653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31A2-A949-4E47-9C44-B3C6948E053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F005-80B2-47E6-90B4-0449B5978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A65B-2F93-413C-8A9E-73E77FD5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opmarks.co.uk/maths-games/hit-the-button" TargetMode="External"/><Relationship Id="rId5" Type="http://schemas.openxmlformats.org/officeDocument/2006/relationships/hyperlink" Target="https://assets.whiteroseeducation.com/fixed/wre/digital-tools/1-minute-maths/index.html?Expires=1758123933&amp;Signature=Z15T2wb-6wYvhxhnHP-01ajZObI13V7IYcXvQa0qX2UKiFBEO10GjaiKniNmBJw72IbSsgVmsQzhDNC5rPP2q7n6aWhMTvFkIC4RtQ2V0k1ES7v0HK39V67npF7FgAehJ58Mih-X0EmujBdpSrAm5jaWo074xtICuwyTmO8mzs3001Jap66NlqMJc~Bga0aSrz~2hpuPRv8ZMtimXMk2Ljix~Z1GukvbG8dxmt~OrFgUySPABJrxmPc-y6KiUqA9tBn6JrXPvNnq5KX5G~rXFil9Cp9Sga0QwK1ImqobXTpreSWpWBGwzu5gQyRu-rjNsBy46iySvad~8~OxbWnWAQ__&amp;Key-Pair-Id=K2O4JAIBBX4MQS&amp;_gl=1*184k528*_gcl_au*MjEyNTQyNDYwLjE3NTYyMDUxNjY.*_ga*MTAxNDc3NDkyMS4xNzMyMDI0NjAz*_ga_869Y76J73T*czE3NTgwMDg4OTEkbzE4JGcxJHQxNzU4MDM3NzY5JGo2MCRsMCRoMA..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D508-A662-4F31-A578-A708F5466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071"/>
            <a:ext cx="9144000" cy="1175094"/>
          </a:xfrm>
        </p:spPr>
        <p:txBody>
          <a:bodyPr anchor="t">
            <a:normAutofit fontScale="90000"/>
          </a:bodyPr>
          <a:lstStyle/>
          <a:p>
            <a:r>
              <a:rPr lang="en-GB" sz="6700" b="1" dirty="0"/>
              <a:t>Meet the Teacher</a:t>
            </a:r>
            <a:br>
              <a:rPr lang="en-GB" sz="6700" b="1" dirty="0"/>
            </a:br>
            <a:r>
              <a:rPr lang="en-GB" sz="6700" b="1" dirty="0"/>
              <a:t> </a:t>
            </a:r>
            <a:br>
              <a:rPr lang="en-GB" dirty="0"/>
            </a:br>
            <a:r>
              <a:rPr lang="en-GB" dirty="0"/>
              <a:t>Willow Class</a:t>
            </a:r>
          </a:p>
        </p:txBody>
      </p:sp>
      <p:pic>
        <p:nvPicPr>
          <p:cNvPr id="1026" name="Picture 2" descr="BCPS Logo">
            <a:extLst>
              <a:ext uri="{FF2B5EF4-FFF2-40B4-BE49-F238E27FC236}">
                <a16:creationId xmlns:a16="http://schemas.microsoft.com/office/drawing/2014/main" id="{B0AF80DC-A13D-444E-A77C-F5BE98379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823" y="3231037"/>
            <a:ext cx="2531047" cy="253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9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Curriculum – what your child will learn this year</a:t>
            </a:r>
          </a:p>
          <a:p>
            <a:r>
              <a:rPr lang="en-GB" dirty="0"/>
              <a:t>Assessment – how we will assess what they know and what we will do to support</a:t>
            </a:r>
          </a:p>
          <a:p>
            <a:r>
              <a:rPr lang="en-GB" dirty="0"/>
              <a:t>Enrichment – the fun activities we have planned to enhance our curriculum offer</a:t>
            </a:r>
          </a:p>
          <a:p>
            <a:r>
              <a:rPr lang="en-US" dirty="0"/>
              <a:t>H</a:t>
            </a:r>
            <a:r>
              <a:rPr lang="en-GB" dirty="0"/>
              <a:t>ow you can help at home</a:t>
            </a:r>
          </a:p>
          <a:p>
            <a:r>
              <a:rPr lang="en-GB" dirty="0"/>
              <a:t>Questions…</a:t>
            </a:r>
          </a:p>
        </p:txBody>
      </p:sp>
    </p:spTree>
    <p:extLst>
      <p:ext uri="{BB962C8B-B14F-4D97-AF65-F5344CB8AC3E}">
        <p14:creationId xmlns:p14="http://schemas.microsoft.com/office/powerpoint/2010/main" val="296999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 overview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AF4E7C-0AE4-44F7-A69F-BBA82565C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5271" y="1391363"/>
            <a:ext cx="7737294" cy="51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 Schemes of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FDEE6-3849-45D7-87CB-0F3EE270D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- White Rose Scheme of Learning </a:t>
            </a:r>
          </a:p>
          <a:p>
            <a:r>
              <a:rPr lang="en-US" dirty="0"/>
              <a:t>Phonics and Reading- Little </a:t>
            </a:r>
            <a:r>
              <a:rPr lang="en-US" dirty="0" err="1"/>
              <a:t>Wandle</a:t>
            </a:r>
            <a:r>
              <a:rPr lang="en-US" dirty="0"/>
              <a:t> </a:t>
            </a:r>
          </a:p>
          <a:p>
            <a:r>
              <a:rPr lang="en-US" dirty="0"/>
              <a:t>P.E-  Your P.E and Active-8 coaches to upskill staff</a:t>
            </a:r>
          </a:p>
          <a:p>
            <a:r>
              <a:rPr lang="en-US" dirty="0"/>
              <a:t>PSHE and RSE- Kapow</a:t>
            </a:r>
          </a:p>
          <a:p>
            <a:r>
              <a:rPr lang="en-US" dirty="0"/>
              <a:t>Computing- Purple Mash</a:t>
            </a:r>
          </a:p>
        </p:txBody>
      </p:sp>
    </p:spTree>
    <p:extLst>
      <p:ext uri="{BB962C8B-B14F-4D97-AF65-F5344CB8AC3E}">
        <p14:creationId xmlns:p14="http://schemas.microsoft.com/office/powerpoint/2010/main" val="241932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GB" dirty="0"/>
              <a:t>.S.E in Year 1 and Year 2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A48A7B5-D31E-4F92-955B-15B2AFFBF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839" y="1488274"/>
            <a:ext cx="10040322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62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GB" dirty="0"/>
              <a:t>.S.E in Year 1 and Year 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D6CBEB-DE10-42F6-A890-244391EEF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693" y="1612561"/>
            <a:ext cx="97775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8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Assessment: internal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41" y="1139825"/>
            <a:ext cx="3393141" cy="2289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/>
              <a:t>Daily:</a:t>
            </a:r>
          </a:p>
          <a:p>
            <a:pPr marL="0" indent="0">
              <a:buNone/>
            </a:pPr>
            <a:r>
              <a:rPr lang="en-GB" dirty="0"/>
              <a:t>Marking/Feedback</a:t>
            </a:r>
          </a:p>
          <a:p>
            <a:pPr marL="0" indent="0">
              <a:buNone/>
            </a:pPr>
            <a:r>
              <a:rPr lang="en-GB" dirty="0"/>
              <a:t>Asking questions</a:t>
            </a:r>
          </a:p>
          <a:p>
            <a:pPr marL="0" indent="0">
              <a:buNone/>
            </a:pPr>
            <a:r>
              <a:rPr lang="en-GB" dirty="0"/>
              <a:t>Interventions</a:t>
            </a:r>
          </a:p>
          <a:p>
            <a:pPr marL="0" indent="0">
              <a:buNone/>
            </a:pPr>
            <a:r>
              <a:rPr lang="en-GB" dirty="0"/>
              <a:t>Lesson quizzes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E91FE1-B713-438A-88E4-D40B70EDBF38}"/>
              </a:ext>
            </a:extLst>
          </p:cNvPr>
          <p:cNvSpPr txBox="1">
            <a:spLocks/>
          </p:cNvSpPr>
          <p:nvPr/>
        </p:nvSpPr>
        <p:spPr>
          <a:xfrm>
            <a:off x="8819029" y="4568825"/>
            <a:ext cx="3393141" cy="22891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Termly: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Phonics assessment*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Reading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Maths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Writing teacher judgement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14D34-7C1C-423F-8DA3-EF1D95B044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7713" r="1667" b="19608"/>
          <a:stretch/>
        </p:blipFill>
        <p:spPr>
          <a:xfrm>
            <a:off x="3436173" y="1899669"/>
            <a:ext cx="5319653" cy="30586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D5F7068-DB58-4143-9D64-CD1BDDE2EAC5}"/>
              </a:ext>
            </a:extLst>
          </p:cNvPr>
          <p:cNvSpPr txBox="1">
            <a:spLocks/>
          </p:cNvSpPr>
          <p:nvPr/>
        </p:nvSpPr>
        <p:spPr>
          <a:xfrm>
            <a:off x="0" y="5545978"/>
            <a:ext cx="6268571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Progress updates are shared in parents’ evenings or on the door/over the phone.</a:t>
            </a:r>
          </a:p>
        </p:txBody>
      </p:sp>
    </p:spTree>
    <p:extLst>
      <p:ext uri="{BB962C8B-B14F-4D97-AF65-F5344CB8AC3E}">
        <p14:creationId xmlns:p14="http://schemas.microsoft.com/office/powerpoint/2010/main" val="553858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GB" dirty="0" err="1"/>
              <a:t>eading</a:t>
            </a:r>
            <a:r>
              <a:rPr lang="en-GB" dirty="0"/>
              <a:t> and phonics- Half-termly Little </a:t>
            </a:r>
            <a:r>
              <a:rPr lang="en-GB" dirty="0" err="1"/>
              <a:t>Wandle</a:t>
            </a:r>
            <a:r>
              <a:rPr lang="en-GB" dirty="0"/>
              <a:t> assessments</a:t>
            </a:r>
          </a:p>
          <a:p>
            <a:r>
              <a:rPr lang="en-US" dirty="0"/>
              <a:t>P</a:t>
            </a:r>
            <a:r>
              <a:rPr lang="en-GB" dirty="0" err="1"/>
              <a:t>honics</a:t>
            </a:r>
            <a:r>
              <a:rPr lang="en-GB" dirty="0"/>
              <a:t> Screening Check- Year 1 statutory assessment takes place in June</a:t>
            </a:r>
          </a:p>
          <a:p>
            <a:r>
              <a:rPr lang="en-US" dirty="0"/>
              <a:t>M</a:t>
            </a:r>
            <a:r>
              <a:rPr lang="en-GB" dirty="0" err="1"/>
              <a:t>athematics</a:t>
            </a:r>
            <a:r>
              <a:rPr lang="en-GB" dirty="0"/>
              <a:t>- White Rose end of unit assessments and end of term assessments</a:t>
            </a:r>
          </a:p>
          <a:p>
            <a:r>
              <a:rPr lang="en-US" dirty="0"/>
              <a:t>General </a:t>
            </a:r>
            <a:r>
              <a:rPr lang="en-GB" dirty="0"/>
              <a:t>assessment- quizzes to identify understanding and address misconceptions </a:t>
            </a:r>
          </a:p>
        </p:txBody>
      </p:sp>
    </p:spTree>
    <p:extLst>
      <p:ext uri="{BB962C8B-B14F-4D97-AF65-F5344CB8AC3E}">
        <p14:creationId xmlns:p14="http://schemas.microsoft.com/office/powerpoint/2010/main" val="3419654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280333"/>
            <a:ext cx="12254754" cy="1325563"/>
          </a:xfrm>
        </p:spPr>
        <p:txBody>
          <a:bodyPr/>
          <a:lstStyle/>
          <a:p>
            <a:r>
              <a:rPr lang="en-GB" dirty="0"/>
              <a:t>Statutory Assessments: Phonics Screening Check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250D4CE-6F81-487B-AE99-B642CFB60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5" y="3831387"/>
            <a:ext cx="3781950" cy="264941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FE19D9-BFC3-4ACE-A73F-0F7D32254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839451"/>
            <a:ext cx="5925672" cy="2686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F71F88-2935-4F36-8C62-3076F5475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219" y="3407165"/>
            <a:ext cx="6846781" cy="253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34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Enrichment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32B9DD-0B1D-4EF6-85BF-ED8C891A4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0B299F-144D-42A9-A199-52DC5EC4D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522" y="78990"/>
            <a:ext cx="4638502" cy="65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674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Enrichment- Willow Class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AA3F6B2-793F-454D-B9E9-1D04A6DB0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991447"/>
              </p:ext>
            </p:extLst>
          </p:nvPr>
        </p:nvGraphicFramePr>
        <p:xfrm>
          <a:off x="838200" y="1825625"/>
          <a:ext cx="10515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55596482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49466970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76096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Autumn Term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Spring Term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Summer Term</a:t>
                      </a:r>
                      <a:endParaRPr lang="en-GB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083019"/>
                  </a:ext>
                </a:extLst>
              </a:tr>
              <a:tr h="3494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Seaside trip</a:t>
                      </a:r>
                    </a:p>
                    <a:p>
                      <a:pPr algn="ctr"/>
                      <a:r>
                        <a:rPr lang="en-US" dirty="0"/>
                        <a:t>Pantomime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Eureka Science Museum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Sewerby Hall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14756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01B3F4A-A0A6-46A1-8B46-181AB1C43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76" y="3123548"/>
            <a:ext cx="2894741" cy="2329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AD4257-C65D-41C2-8AD1-2D421308D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261" y="3165834"/>
            <a:ext cx="2968747" cy="2287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2AC9DC-09CC-4564-813B-F7CA2C832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619" y="3165834"/>
            <a:ext cx="3380525" cy="2287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7651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GB" dirty="0" err="1"/>
              <a:t>eading</a:t>
            </a:r>
            <a:r>
              <a:rPr lang="en-GB" dirty="0"/>
              <a:t>- regular reading makes a positive difference to a child’s academic outcomes!</a:t>
            </a:r>
          </a:p>
          <a:p>
            <a:endParaRPr lang="en-GB" dirty="0"/>
          </a:p>
          <a:p>
            <a:r>
              <a:rPr lang="en-US" dirty="0"/>
              <a:t>S</a:t>
            </a:r>
            <a:r>
              <a:rPr lang="en-GB" dirty="0" err="1"/>
              <a:t>pelling</a:t>
            </a:r>
            <a:r>
              <a:rPr lang="en-GB" dirty="0"/>
              <a:t> practise each week</a:t>
            </a:r>
          </a:p>
          <a:p>
            <a:endParaRPr lang="en-GB" dirty="0"/>
          </a:p>
          <a:p>
            <a:r>
              <a:rPr lang="en-US" dirty="0"/>
              <a:t>M</a:t>
            </a:r>
            <a:r>
              <a:rPr lang="en-GB" dirty="0" err="1"/>
              <a:t>aths</a:t>
            </a:r>
            <a:r>
              <a:rPr lang="en-GB" dirty="0"/>
              <a:t>- Regular practise of number bonds to 10 and 20 and times tables:</a:t>
            </a:r>
          </a:p>
          <a:p>
            <a:pPr marL="0" indent="0">
              <a:buNone/>
            </a:pPr>
            <a:r>
              <a:rPr lang="en-GB" dirty="0"/>
              <a:t>2, 3, 5 and 10-times tables</a:t>
            </a:r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5BA0E-F151-4CB5-ABEF-ABA2157B9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123" y="4877515"/>
            <a:ext cx="1271555" cy="1389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8548A1-967F-4129-80CE-F4C4EC924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095" y="4841498"/>
            <a:ext cx="2203605" cy="1425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E4BB67-1298-4F95-BDB7-3C2A9859E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563" y="123315"/>
            <a:ext cx="1990863" cy="16479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1429B7A-A065-4BEE-BD3D-EEF908CD1A4B}"/>
              </a:ext>
            </a:extLst>
          </p:cNvPr>
          <p:cNvSpPr/>
          <p:nvPr/>
        </p:nvSpPr>
        <p:spPr>
          <a:xfrm>
            <a:off x="4721377" y="6344548"/>
            <a:ext cx="16353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hlinkClick r:id="rId5"/>
              </a:rPr>
              <a:t>1-Minute Maths</a:t>
            </a:r>
            <a:endParaRPr lang="en-GB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09022-0B50-45D8-9A10-45AA635DB08B}"/>
              </a:ext>
            </a:extLst>
          </p:cNvPr>
          <p:cNvSpPr/>
          <p:nvPr/>
        </p:nvSpPr>
        <p:spPr>
          <a:xfrm>
            <a:off x="6998563" y="637532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6"/>
              </a:rPr>
              <a:t>Hit the Button - Quick fire </a:t>
            </a:r>
            <a:r>
              <a:rPr lang="en-US" sz="1400" dirty="0" err="1">
                <a:hlinkClick r:id="rId6"/>
              </a:rPr>
              <a:t>maths</a:t>
            </a:r>
            <a:r>
              <a:rPr lang="en-US" sz="1400" dirty="0">
                <a:hlinkClick r:id="rId6"/>
              </a:rPr>
              <a:t> </a:t>
            </a:r>
            <a:r>
              <a:rPr lang="en-US" sz="1400" dirty="0" err="1">
                <a:hlinkClick r:id="rId6"/>
              </a:rPr>
              <a:t>practise</a:t>
            </a:r>
            <a:r>
              <a:rPr lang="en-US" sz="1400" dirty="0">
                <a:hlinkClick r:id="rId6"/>
              </a:rPr>
              <a:t> for 6-11 year </a:t>
            </a:r>
            <a:r>
              <a:rPr lang="en-US" sz="1400" dirty="0" err="1">
                <a:hlinkClick r:id="rId6"/>
              </a:rPr>
              <a:t>olds</a:t>
            </a:r>
            <a:endParaRPr lang="en-GB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AC2F79-47EF-4AA0-BEE2-47D252FABF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8681" y="2563844"/>
            <a:ext cx="2175763" cy="14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42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A5DB01-7111-4DD1-BFE7-E63744908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A985B4504E7045A8F0B3786F52F777" ma:contentTypeVersion="13" ma:contentTypeDescription="Create a new document." ma:contentTypeScope="" ma:versionID="1d66d26a1846903ed830320b65017e84">
  <xsd:schema xmlns:xsd="http://www.w3.org/2001/XMLSchema" xmlns:xs="http://www.w3.org/2001/XMLSchema" xmlns:p="http://schemas.microsoft.com/office/2006/metadata/properties" xmlns:ns2="aad37e75-07b6-47da-bfc6-582e1104cbef" xmlns:ns3="62c0752f-7a9f-4901-af29-97322724fd9a" targetNamespace="http://schemas.microsoft.com/office/2006/metadata/properties" ma:root="true" ma:fieldsID="05d1a60f34c09ad4ce765aba0d08f157" ns2:_="" ns3:_="">
    <xsd:import namespace="aad37e75-07b6-47da-bfc6-582e1104cbef"/>
    <xsd:import namespace="62c0752f-7a9f-4901-af29-97322724f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37e75-07b6-47da-bfc6-582e1104c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1043c8-6c88-44b6-bc19-fdfaef4164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0752f-7a9f-4901-af29-97322724fd9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fc3b55b-3bd5-4100-ab20-6319256862a3}" ma:internalName="TaxCatchAll" ma:showField="CatchAllData" ma:web="62c0752f-7a9f-4901-af29-97322724f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c0752f-7a9f-4901-af29-97322724fd9a" xsi:nil="true"/>
    <lcf76f155ced4ddcb4097134ff3c332f xmlns="aad37e75-07b6-47da-bfc6-582e1104cbe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940C49-2F59-4BB5-9998-12908EB6EDC7}"/>
</file>

<file path=customXml/itemProps2.xml><?xml version="1.0" encoding="utf-8"?>
<ds:datastoreItem xmlns:ds="http://schemas.openxmlformats.org/officeDocument/2006/customXml" ds:itemID="{7C2A6610-1697-4641-B24F-97AF37CB7F5F}"/>
</file>

<file path=customXml/itemProps3.xml><?xml version="1.0" encoding="utf-8"?>
<ds:datastoreItem xmlns:ds="http://schemas.openxmlformats.org/officeDocument/2006/customXml" ds:itemID="{17760EF8-A00A-4F8E-A75A-1C9C7A061BB5}"/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288</Words>
  <Application>Microsoft Office PowerPoint</Application>
  <PresentationFormat>Widescreen</PresentationFormat>
  <Paragraphs>53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Georgia</vt:lpstr>
      <vt:lpstr>Office Theme</vt:lpstr>
      <vt:lpstr>Meet the Teacher   Willow Class</vt:lpstr>
      <vt:lpstr>Aims</vt:lpstr>
      <vt:lpstr>Curriculum overview</vt:lpstr>
      <vt:lpstr>Curriculum Schemes of Learning</vt:lpstr>
      <vt:lpstr>R.S.E in Year 1 and Year 2</vt:lpstr>
      <vt:lpstr>R.S.E in Year 1 and Year 2</vt:lpstr>
      <vt:lpstr>Assessment: internal</vt:lpstr>
      <vt:lpstr>Assessment</vt:lpstr>
      <vt:lpstr>Statutory Assessments: Phonics Screening Check</vt:lpstr>
      <vt:lpstr>Enrichment</vt:lpstr>
      <vt:lpstr>Enrichment- Willow Class</vt:lpstr>
      <vt:lpstr>How you can help at home</vt:lpstr>
      <vt:lpstr>Questions…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Rebecca Walker</dc:creator>
  <cp:lastModifiedBy>Helen Littlefield</cp:lastModifiedBy>
  <cp:revision>24</cp:revision>
  <dcterms:created xsi:type="dcterms:W3CDTF">2025-09-08T09:46:30Z</dcterms:created>
  <dcterms:modified xsi:type="dcterms:W3CDTF">2026-09-24T20:13:50Z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0x01010080A985B4504E7045A8F0B3786F52F777</vt:lpwstr>
  </property>
</Properties>
</file>