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56D0-7544-4DF7-9C10-3EE1EBB5EBC2}" type="datetimeFigureOut">
              <a:rPr lang="en-GB" smtClean="0"/>
              <a:t>12/04/2024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E1C8-DC39-46DD-8C6C-83F467873F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775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56D0-7544-4DF7-9C10-3EE1EBB5EBC2}" type="datetimeFigureOut">
              <a:rPr lang="en-GB" smtClean="0"/>
              <a:t>12/04/2024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E1C8-DC39-46DD-8C6C-83F467873F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514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56D0-7544-4DF7-9C10-3EE1EBB5EBC2}" type="datetimeFigureOut">
              <a:rPr lang="en-GB" smtClean="0"/>
              <a:t>12/04/2024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E1C8-DC39-46DD-8C6C-83F467873F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00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56D0-7544-4DF7-9C10-3EE1EBB5EBC2}" type="datetimeFigureOut">
              <a:rPr lang="en-GB" smtClean="0"/>
              <a:t>12/04/2024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E1C8-DC39-46DD-8C6C-83F467873F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29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56D0-7544-4DF7-9C10-3EE1EBB5EBC2}" type="datetimeFigureOut">
              <a:rPr lang="en-GB" smtClean="0"/>
              <a:t>12/04/2024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E1C8-DC39-46DD-8C6C-83F467873F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436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56D0-7544-4DF7-9C10-3EE1EBB5EBC2}" type="datetimeFigureOut">
              <a:rPr lang="en-GB" smtClean="0"/>
              <a:t>12/04/2024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E1C8-DC39-46DD-8C6C-83F467873F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23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56D0-7544-4DF7-9C10-3EE1EBB5EBC2}" type="datetimeFigureOut">
              <a:rPr lang="en-GB" smtClean="0"/>
              <a:t>12/04/2024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E1C8-DC39-46DD-8C6C-83F467873F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437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56D0-7544-4DF7-9C10-3EE1EBB5EBC2}" type="datetimeFigureOut">
              <a:rPr lang="en-GB" smtClean="0"/>
              <a:t>12/04/2024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E1C8-DC39-46DD-8C6C-83F467873F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616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56D0-7544-4DF7-9C10-3EE1EBB5EBC2}" type="datetimeFigureOut">
              <a:rPr lang="en-GB" smtClean="0"/>
              <a:t>12/04/2024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E1C8-DC39-46DD-8C6C-83F467873F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816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56D0-7544-4DF7-9C10-3EE1EBB5EBC2}" type="datetimeFigureOut">
              <a:rPr lang="en-GB" smtClean="0"/>
              <a:t>12/04/2024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E1C8-DC39-46DD-8C6C-83F467873F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618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56D0-7544-4DF7-9C10-3EE1EBB5EBC2}" type="datetimeFigureOut">
              <a:rPr lang="en-GB" smtClean="0"/>
              <a:t>12/04/2024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AE1C8-DC39-46DD-8C6C-83F467873F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550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C56D0-7544-4DF7-9C10-3EE1EBB5EBC2}" type="datetimeFigureOut">
              <a:rPr lang="en-GB" smtClean="0"/>
              <a:t>12/04/2024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AE1C8-DC39-46DD-8C6C-83F467873F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306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" y="174171"/>
            <a:ext cx="1199170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September Reading for Pleasure Competition</a:t>
            </a:r>
            <a:endParaRPr lang="en-GB" sz="9600" b="1" dirty="0">
              <a:latin typeface="Letter-join 8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77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" y="174171"/>
            <a:ext cx="1199170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February </a:t>
            </a:r>
          </a:p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Reading for Pleasure Competition</a:t>
            </a:r>
            <a:endParaRPr lang="en-GB" sz="9600" b="1" dirty="0">
              <a:latin typeface="Letter-join 8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9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741714"/>
            <a:ext cx="12192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Valentine’s Day Card</a:t>
            </a:r>
            <a:endParaRPr lang="en-GB" sz="9600" b="1" dirty="0">
              <a:latin typeface="Letter-join 8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16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980917" cy="29809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9153" y="0"/>
            <a:ext cx="5642847" cy="47303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7034" y="2672021"/>
            <a:ext cx="3352119" cy="418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9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17693"/>
            <a:ext cx="12192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Letter-join 8" panose="02000805000000020003" pitchFamily="50" charset="0"/>
              </a:rPr>
              <a:t>All entrants must be handed in to your class teacher with your name and class on the back.</a:t>
            </a:r>
          </a:p>
          <a:p>
            <a:pPr algn="ctr"/>
            <a:endParaRPr lang="en-US" sz="5400" b="1" dirty="0">
              <a:latin typeface="Letter-join 8" panose="02000805000000020003" pitchFamily="50" charset="0"/>
            </a:endParaRPr>
          </a:p>
          <a:p>
            <a:pPr algn="ctr"/>
            <a:r>
              <a:rPr lang="en-US" sz="5400" b="1" dirty="0" smtClean="0">
                <a:latin typeface="Letter-join 8" panose="02000805000000020003" pitchFamily="50" charset="0"/>
              </a:rPr>
              <a:t>Deadline = Thursday 29</a:t>
            </a:r>
            <a:r>
              <a:rPr lang="en-US" sz="5400" b="1" baseline="30000" dirty="0" smtClean="0">
                <a:latin typeface="Letter-join 8" panose="02000805000000020003" pitchFamily="50" charset="0"/>
              </a:rPr>
              <a:t>th</a:t>
            </a:r>
            <a:r>
              <a:rPr lang="en-US" sz="5400" b="1" dirty="0" smtClean="0">
                <a:latin typeface="Letter-join 8" panose="02000805000000020003" pitchFamily="50" charset="0"/>
              </a:rPr>
              <a:t> February.</a:t>
            </a:r>
          </a:p>
          <a:p>
            <a:pPr algn="ctr"/>
            <a:r>
              <a:rPr lang="en-US" sz="5400" b="1" dirty="0" smtClean="0">
                <a:latin typeface="Letter-join 8" panose="02000805000000020003" pitchFamily="50" charset="0"/>
              </a:rPr>
              <a:t>Winners announced in that Friday’s celebration assembly.</a:t>
            </a:r>
            <a:endParaRPr lang="en-GB" sz="5400" b="1" dirty="0">
              <a:latin typeface="Letter-join 8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9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11424" b="3230"/>
          <a:stretch/>
        </p:blipFill>
        <p:spPr>
          <a:xfrm rot="5400000">
            <a:off x="-932471" y="932471"/>
            <a:ext cx="6858001" cy="49930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94" t="13150" r="2127" b="4734"/>
          <a:stretch/>
        </p:blipFill>
        <p:spPr>
          <a:xfrm>
            <a:off x="7178911" y="1"/>
            <a:ext cx="5013089" cy="6820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25188" y="382013"/>
            <a:ext cx="6871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latin typeface="Letter-join 8" panose="02000805000000020003" pitchFamily="50" charset="0"/>
              </a:rPr>
              <a:t>EYFS/KS1 </a:t>
            </a:r>
            <a:r>
              <a:rPr lang="en-US" sz="9600" b="1" smtClean="0">
                <a:solidFill>
                  <a:srgbClr val="FF0000"/>
                </a:solidFill>
                <a:latin typeface="Letter-join 8" panose="02000805000000020003" pitchFamily="50" charset="0"/>
              </a:rPr>
              <a:t>runner up</a:t>
            </a:r>
            <a:endParaRPr lang="en-GB" sz="9600" b="1" dirty="0">
              <a:solidFill>
                <a:srgbClr val="FF0000"/>
              </a:solidFill>
              <a:latin typeface="Letter-join 8" panose="02000805000000020003" pitchFamily="5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6584" y="4422392"/>
            <a:ext cx="70696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FF0000"/>
                </a:solidFill>
                <a:latin typeface="Letter-join 8" panose="02000805000000020003" pitchFamily="50" charset="0"/>
              </a:rPr>
              <a:t>Lola </a:t>
            </a:r>
            <a:r>
              <a:rPr lang="en-US" sz="6600" b="1" dirty="0" err="1" smtClean="0">
                <a:solidFill>
                  <a:srgbClr val="FF0000"/>
                </a:solidFill>
                <a:latin typeface="Letter-join 8" panose="02000805000000020003" pitchFamily="50" charset="0"/>
              </a:rPr>
              <a:t>Hoole</a:t>
            </a:r>
            <a:r>
              <a:rPr lang="en-US" sz="6600" b="1" dirty="0" smtClean="0">
                <a:solidFill>
                  <a:srgbClr val="FF0000"/>
                </a:solidFill>
                <a:latin typeface="Letter-join 8" panose="02000805000000020003" pitchFamily="50" charset="0"/>
              </a:rPr>
              <a:t>, Willow Class</a:t>
            </a:r>
            <a:endParaRPr lang="en-GB" sz="6600" b="1" dirty="0">
              <a:solidFill>
                <a:srgbClr val="FF0000"/>
              </a:solidFill>
              <a:latin typeface="Letter-join 8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95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9" t="5644" r="2667" b="3571"/>
          <a:stretch/>
        </p:blipFill>
        <p:spPr>
          <a:xfrm rot="10800000">
            <a:off x="-1" y="-1"/>
            <a:ext cx="8917577" cy="68517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61805" y="357052"/>
            <a:ext cx="6871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latin typeface="Letter-join 8" panose="02000805000000020003" pitchFamily="50" charset="0"/>
              </a:rPr>
              <a:t>KS2 runner up</a:t>
            </a:r>
            <a:endParaRPr lang="en-GB" sz="9600" b="1" dirty="0">
              <a:solidFill>
                <a:srgbClr val="FF0000"/>
              </a:solidFill>
              <a:latin typeface="Letter-join 8" panose="02000805000000020003" pitchFamily="5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63201" y="4526896"/>
            <a:ext cx="70696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Letter-join 8" panose="02000805000000020003" pitchFamily="50" charset="0"/>
              </a:rPr>
              <a:t>Eliza Clarke, Beech Class</a:t>
            </a:r>
            <a:endParaRPr lang="en-GB" sz="6000" b="1" dirty="0">
              <a:solidFill>
                <a:srgbClr val="FF0000"/>
              </a:solidFill>
              <a:latin typeface="Letter-join 8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239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9" t="13294" r="2476" b="1020"/>
          <a:stretch/>
        </p:blipFill>
        <p:spPr>
          <a:xfrm rot="5400000">
            <a:off x="-749597" y="749595"/>
            <a:ext cx="6858003" cy="53588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810" y="1131046"/>
            <a:ext cx="6858000" cy="51223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43496" y="296092"/>
            <a:ext cx="6871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latin typeface="Letter-join 8" panose="02000805000000020003" pitchFamily="50" charset="0"/>
              </a:rPr>
              <a:t>EYFS/KS1 winner</a:t>
            </a:r>
            <a:endParaRPr lang="en-GB" sz="9600" b="1" dirty="0">
              <a:solidFill>
                <a:srgbClr val="FF0000"/>
              </a:solidFill>
              <a:latin typeface="Letter-join 8" panose="02000805000000020003" pitchFamily="5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66219" y="4396267"/>
            <a:ext cx="70696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Letter-join 8" panose="02000805000000020003" pitchFamily="50" charset="0"/>
              </a:rPr>
              <a:t>Lily Harrison, Ash Class</a:t>
            </a:r>
            <a:endParaRPr lang="en-GB" sz="6000" b="1" dirty="0">
              <a:solidFill>
                <a:srgbClr val="FF0000"/>
              </a:solidFill>
              <a:latin typeface="Letter-join 8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05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9" t="17034" r="20231"/>
          <a:stretch/>
        </p:blipFill>
        <p:spPr>
          <a:xfrm rot="5400000">
            <a:off x="-116735" y="116735"/>
            <a:ext cx="4615546" cy="43820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" t="11072" r="2409" b="21604"/>
          <a:stretch/>
        </p:blipFill>
        <p:spPr>
          <a:xfrm>
            <a:off x="4357584" y="0"/>
            <a:ext cx="7834416" cy="41365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217716" y="4015167"/>
            <a:ext cx="6871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latin typeface="Letter-join 8" panose="02000805000000020003" pitchFamily="50" charset="0"/>
              </a:rPr>
              <a:t>KS2 winner</a:t>
            </a:r>
            <a:endParaRPr lang="en-GB" sz="9600" b="1" dirty="0">
              <a:solidFill>
                <a:srgbClr val="FF0000"/>
              </a:solidFill>
              <a:latin typeface="Letter-join 8" panose="02000805000000020003" pitchFamily="5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30045" y="3599669"/>
            <a:ext cx="70696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Letter-join 8" panose="02000805000000020003" pitchFamily="50" charset="0"/>
              </a:rPr>
              <a:t>Natasha Martin, Hawthorn Class</a:t>
            </a:r>
            <a:endParaRPr lang="en-GB" sz="6000" b="1" dirty="0">
              <a:solidFill>
                <a:srgbClr val="FF0000"/>
              </a:solidFill>
              <a:latin typeface="Letter-join 8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17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" y="174171"/>
            <a:ext cx="1199170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March</a:t>
            </a:r>
          </a:p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Reading for Pleasure Competition</a:t>
            </a:r>
            <a:endParaRPr lang="en-GB" sz="9600" b="1" dirty="0">
              <a:latin typeface="Letter-join 8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51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741714"/>
            <a:ext cx="12192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Dress up as a Book Character</a:t>
            </a:r>
            <a:endParaRPr lang="en-GB" sz="9600" b="1" dirty="0">
              <a:latin typeface="Letter-join 8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36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" y="174171"/>
            <a:ext cx="1199170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January </a:t>
            </a:r>
          </a:p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Reading for </a:t>
            </a:r>
            <a:r>
              <a:rPr lang="en-US" sz="9600" b="1" smtClean="0">
                <a:latin typeface="Letter-join 8" panose="02000805000000020003" pitchFamily="50" charset="0"/>
              </a:rPr>
              <a:t>Pleasure Competition</a:t>
            </a:r>
            <a:endParaRPr lang="en-GB" sz="9600" b="1" dirty="0">
              <a:latin typeface="Letter-join 8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92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14500" cy="2667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0297" y="191589"/>
            <a:ext cx="119917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Letter-join 8" panose="02000805000000020003" pitchFamily="50" charset="0"/>
              </a:rPr>
              <a:t>World Book Day = 7</a:t>
            </a:r>
            <a:r>
              <a:rPr lang="en-US" sz="4400" b="1" baseline="30000" dirty="0" smtClean="0">
                <a:latin typeface="Letter-join 8" panose="02000805000000020003" pitchFamily="50" charset="0"/>
              </a:rPr>
              <a:t>th</a:t>
            </a:r>
            <a:r>
              <a:rPr lang="en-US" sz="4400" b="1" dirty="0" smtClean="0">
                <a:latin typeface="Letter-join 8" panose="02000805000000020003" pitchFamily="50" charset="0"/>
              </a:rPr>
              <a:t> March!</a:t>
            </a:r>
            <a:endParaRPr lang="en-GB" sz="4400" b="1" dirty="0">
              <a:latin typeface="Letter-join 8" panose="02000805000000020003" pitchFamily="50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743" y="1152619"/>
            <a:ext cx="1914525" cy="23907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3481" y="1152619"/>
            <a:ext cx="1847850" cy="24669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4500" y="3057524"/>
            <a:ext cx="1457325" cy="31337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9929" y="3543394"/>
            <a:ext cx="4084860" cy="305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68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17693"/>
            <a:ext cx="12192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Letter-join 8" panose="02000805000000020003" pitchFamily="50" charset="0"/>
              </a:rPr>
              <a:t>All entrants must be handed in to your class teacher with your name and class on the back.</a:t>
            </a:r>
          </a:p>
          <a:p>
            <a:pPr algn="ctr"/>
            <a:endParaRPr lang="en-US" sz="5400" b="1" dirty="0">
              <a:latin typeface="Letter-join 8" panose="02000805000000020003" pitchFamily="50" charset="0"/>
            </a:endParaRPr>
          </a:p>
          <a:p>
            <a:pPr algn="ctr"/>
            <a:r>
              <a:rPr lang="en-US" sz="5400" b="1" dirty="0" smtClean="0">
                <a:latin typeface="Letter-join 8" panose="02000805000000020003" pitchFamily="50" charset="0"/>
              </a:rPr>
              <a:t>Deadline = Thursday 21</a:t>
            </a:r>
            <a:r>
              <a:rPr lang="en-US" sz="5400" b="1" baseline="30000" dirty="0" smtClean="0">
                <a:latin typeface="Letter-join 8" panose="02000805000000020003" pitchFamily="50" charset="0"/>
              </a:rPr>
              <a:t>st</a:t>
            </a:r>
            <a:r>
              <a:rPr lang="en-US" sz="5400" b="1" dirty="0" smtClean="0">
                <a:latin typeface="Letter-join 8" panose="02000805000000020003" pitchFamily="50" charset="0"/>
              </a:rPr>
              <a:t> March.</a:t>
            </a:r>
          </a:p>
          <a:p>
            <a:pPr algn="ctr"/>
            <a:r>
              <a:rPr lang="en-US" sz="5400" b="1" dirty="0" smtClean="0">
                <a:latin typeface="Letter-join 8" panose="02000805000000020003" pitchFamily="50" charset="0"/>
              </a:rPr>
              <a:t>Winners announced in that Friday’s celebration assembly.</a:t>
            </a:r>
            <a:endParaRPr lang="en-GB" sz="5400" b="1" dirty="0">
              <a:latin typeface="Letter-join 8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35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22333" y="4526896"/>
            <a:ext cx="70696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latin typeface="Letter-join 8" panose="02000805000000020003" pitchFamily="50" charset="0"/>
              </a:rPr>
              <a:t>Emma </a:t>
            </a:r>
            <a:r>
              <a:rPr lang="en-US" sz="6600" b="1" dirty="0" err="1" smtClean="0">
                <a:latin typeface="Letter-join 8" panose="02000805000000020003" pitchFamily="50" charset="0"/>
              </a:rPr>
              <a:t>Sorrie</a:t>
            </a:r>
            <a:r>
              <a:rPr lang="en-US" sz="6600" b="1" dirty="0" smtClean="0">
                <a:latin typeface="Letter-join 8" panose="02000805000000020003" pitchFamily="50" charset="0"/>
              </a:rPr>
              <a:t>, Willow Class</a:t>
            </a:r>
            <a:endParaRPr lang="en-GB" sz="6600" b="1" dirty="0">
              <a:latin typeface="Letter-join 8" panose="02000805000000020003" pitchFamily="50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20936" y="287383"/>
            <a:ext cx="6871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EYFS/KS1 runner up</a:t>
            </a:r>
            <a:endParaRPr lang="en-GB" sz="9600" b="1" dirty="0">
              <a:latin typeface="Letter-join 8" panose="02000805000000020003" pitchFamily="50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67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89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22333" y="4526896"/>
            <a:ext cx="70696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Letter-join 8" panose="02000805000000020003" pitchFamily="50" charset="0"/>
              </a:rPr>
              <a:t>Poppy </a:t>
            </a:r>
            <a:r>
              <a:rPr lang="en-US" sz="6000" b="1" dirty="0" err="1" smtClean="0">
                <a:latin typeface="Letter-join 8" panose="02000805000000020003" pitchFamily="50" charset="0"/>
              </a:rPr>
              <a:t>Foord</a:t>
            </a:r>
            <a:r>
              <a:rPr lang="en-US" sz="6000" b="1" dirty="0" smtClean="0">
                <a:latin typeface="Letter-join 8" panose="02000805000000020003" pitchFamily="50" charset="0"/>
              </a:rPr>
              <a:t>, Beech Class</a:t>
            </a:r>
            <a:endParaRPr lang="en-GB" sz="6000" b="1" dirty="0">
              <a:latin typeface="Letter-join 8" panose="02000805000000020003" pitchFamily="50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20936" y="287383"/>
            <a:ext cx="6871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KS2 runner up</a:t>
            </a:r>
            <a:endParaRPr lang="en-GB" sz="9600" b="1" dirty="0">
              <a:latin typeface="Letter-join 8" panose="02000805000000020003" pitchFamily="50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67834" y="867835"/>
            <a:ext cx="6858000" cy="512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11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22333" y="4526896"/>
            <a:ext cx="70696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Letter-join 8" panose="02000805000000020003" pitchFamily="50" charset="0"/>
              </a:rPr>
              <a:t>Meredith Clarke, Willow Class</a:t>
            </a:r>
            <a:endParaRPr lang="en-GB" sz="6000" b="1" dirty="0">
              <a:latin typeface="Letter-join 8" panose="02000805000000020003" pitchFamily="50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20936" y="287383"/>
            <a:ext cx="6871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EYFS/KS1 winner</a:t>
            </a:r>
            <a:endParaRPr lang="en-GB" sz="9600" b="1" dirty="0">
              <a:latin typeface="Letter-join 8" panose="02000805000000020003" pitchFamily="50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678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0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22333" y="4526896"/>
            <a:ext cx="70696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Letter-join 8" panose="02000805000000020003" pitchFamily="50" charset="0"/>
              </a:rPr>
              <a:t>Sebastian Lister, Beech Class</a:t>
            </a:r>
            <a:endParaRPr lang="en-GB" sz="5400" b="1" dirty="0">
              <a:latin typeface="Letter-join 8" panose="02000805000000020003" pitchFamily="50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20936" y="287383"/>
            <a:ext cx="6871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KS2 winner</a:t>
            </a:r>
            <a:endParaRPr lang="en-GB" sz="9600" b="1" dirty="0">
              <a:latin typeface="Letter-join 8" panose="02000805000000020003" pitchFamily="50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741714"/>
            <a:ext cx="12192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Design a Book </a:t>
            </a:r>
            <a:r>
              <a:rPr lang="en-US" sz="9600" b="1" dirty="0">
                <a:latin typeface="Letter-join 8" panose="02000805000000020003" pitchFamily="50" charset="0"/>
              </a:rPr>
              <a:t>C</a:t>
            </a:r>
            <a:r>
              <a:rPr lang="en-US" sz="9600" b="1" dirty="0" smtClean="0">
                <a:latin typeface="Letter-join 8" panose="02000805000000020003" pitchFamily="50" charset="0"/>
              </a:rPr>
              <a:t>over.</a:t>
            </a:r>
            <a:endParaRPr lang="en-GB" sz="9600" b="1" dirty="0">
              <a:latin typeface="Letter-join 8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43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08299" cy="31995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5804" t="11716" r="15019" b="13399"/>
          <a:stretch/>
        </p:blipFill>
        <p:spPr>
          <a:xfrm>
            <a:off x="1578478" y="3199513"/>
            <a:ext cx="2456454" cy="34702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9723" r="29855"/>
          <a:stretch/>
        </p:blipFill>
        <p:spPr>
          <a:xfrm>
            <a:off x="4034932" y="465278"/>
            <a:ext cx="2203894" cy="30668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1877" y="1"/>
            <a:ext cx="5550124" cy="33438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1876" y="3343835"/>
            <a:ext cx="5550124" cy="346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5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17693"/>
            <a:ext cx="12192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Letter-join 8" panose="02000805000000020003" pitchFamily="50" charset="0"/>
              </a:rPr>
              <a:t>All entrants must be handed in to your class teacher with your name and class on the back.</a:t>
            </a:r>
          </a:p>
          <a:p>
            <a:pPr algn="ctr"/>
            <a:endParaRPr lang="en-US" sz="5400" b="1" dirty="0">
              <a:latin typeface="Letter-join 8" panose="02000805000000020003" pitchFamily="50" charset="0"/>
            </a:endParaRPr>
          </a:p>
          <a:p>
            <a:pPr algn="ctr"/>
            <a:r>
              <a:rPr lang="en-US" sz="5400" b="1" dirty="0" smtClean="0">
                <a:latin typeface="Letter-join 8" panose="02000805000000020003" pitchFamily="50" charset="0"/>
              </a:rPr>
              <a:t>Deadline = Wednesday 31</a:t>
            </a:r>
            <a:r>
              <a:rPr lang="en-US" sz="5400" b="1" baseline="30000" dirty="0" smtClean="0">
                <a:latin typeface="Letter-join 8" panose="02000805000000020003" pitchFamily="50" charset="0"/>
              </a:rPr>
              <a:t>st</a:t>
            </a:r>
            <a:r>
              <a:rPr lang="en-US" sz="5400" b="1" dirty="0" smtClean="0">
                <a:latin typeface="Letter-join 8" panose="02000805000000020003" pitchFamily="50" charset="0"/>
              </a:rPr>
              <a:t> January.</a:t>
            </a:r>
          </a:p>
          <a:p>
            <a:pPr algn="ctr"/>
            <a:r>
              <a:rPr lang="en-US" sz="5400" b="1" dirty="0" smtClean="0">
                <a:latin typeface="Letter-join 8" panose="02000805000000020003" pitchFamily="50" charset="0"/>
              </a:rPr>
              <a:t>Winners announced in that Friday’s celebration assembly</a:t>
            </a:r>
            <a:endParaRPr lang="en-GB" sz="5400" b="1" dirty="0">
              <a:latin typeface="Letter-join 8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534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22333" y="4526896"/>
            <a:ext cx="70696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latin typeface="Letter-join 8" panose="02000805000000020003" pitchFamily="50" charset="0"/>
              </a:rPr>
              <a:t>Lily Harrison, Ash Class</a:t>
            </a:r>
            <a:endParaRPr lang="en-GB" sz="6600" b="1" dirty="0">
              <a:latin typeface="Letter-join 8" panose="02000805000000020003" pitchFamily="50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67834" y="867834"/>
            <a:ext cx="6858000" cy="51223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20936" y="287383"/>
            <a:ext cx="6871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KS1 runner up</a:t>
            </a:r>
            <a:endParaRPr lang="en-GB" sz="9600" b="1" dirty="0">
              <a:latin typeface="Letter-join 8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76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22333" y="4526896"/>
            <a:ext cx="70696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Letter-join 8" panose="02000805000000020003" pitchFamily="50" charset="0"/>
              </a:rPr>
              <a:t>Evelyn </a:t>
            </a:r>
            <a:r>
              <a:rPr lang="en-US" sz="6000" b="1" dirty="0" err="1" smtClean="0">
                <a:latin typeface="Letter-join 8" panose="02000805000000020003" pitchFamily="50" charset="0"/>
              </a:rPr>
              <a:t>Pilmoor</a:t>
            </a:r>
            <a:r>
              <a:rPr lang="en-US" sz="6000" b="1" dirty="0" smtClean="0">
                <a:latin typeface="Letter-join 8" panose="02000805000000020003" pitchFamily="50" charset="0"/>
              </a:rPr>
              <a:t>, Hawthorn Class</a:t>
            </a:r>
            <a:endParaRPr lang="en-GB" sz="6000" b="1" dirty="0">
              <a:latin typeface="Letter-join 8" panose="02000805000000020003" pitchFamily="50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20936" y="287383"/>
            <a:ext cx="6871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KS2 runner up</a:t>
            </a:r>
            <a:endParaRPr lang="en-GB" sz="9600" b="1" dirty="0">
              <a:latin typeface="Letter-join 8" panose="02000805000000020003" pitchFamily="50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67834" y="867835"/>
            <a:ext cx="6858000" cy="512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77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22333" y="4526896"/>
            <a:ext cx="70696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Letter-join 8" panose="02000805000000020003" pitchFamily="50" charset="0"/>
              </a:rPr>
              <a:t>Joshua Holmes, Ash Class</a:t>
            </a:r>
            <a:endParaRPr lang="en-GB" sz="6000" b="1" dirty="0">
              <a:latin typeface="Letter-join 8" panose="02000805000000020003" pitchFamily="50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20936" y="287383"/>
            <a:ext cx="6871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KS1 winner</a:t>
            </a:r>
            <a:endParaRPr lang="en-GB" sz="9600" b="1" dirty="0">
              <a:latin typeface="Letter-join 8" panose="02000805000000020003" pitchFamily="50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67834" y="867835"/>
            <a:ext cx="6858000" cy="512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74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22333" y="4526896"/>
            <a:ext cx="70696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Letter-join 8" panose="02000805000000020003" pitchFamily="50" charset="0"/>
              </a:rPr>
              <a:t>Ruby Millet, Hawthorn Class</a:t>
            </a:r>
            <a:endParaRPr lang="en-GB" sz="6000" b="1" dirty="0">
              <a:latin typeface="Letter-join 8" panose="02000805000000020003" pitchFamily="50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20936" y="287383"/>
            <a:ext cx="6871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Letter-join 8" panose="02000805000000020003" pitchFamily="50" charset="0"/>
              </a:rPr>
              <a:t>KS2 winner</a:t>
            </a:r>
            <a:endParaRPr lang="en-GB" sz="9600" b="1" dirty="0">
              <a:latin typeface="Letter-join 8" panose="02000805000000020003" pitchFamily="50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8348" y="867834"/>
            <a:ext cx="6858000" cy="512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3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229</Words>
  <Application>Microsoft Office PowerPoint</Application>
  <PresentationFormat>Widescreen</PresentationFormat>
  <Paragraphs>47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Letter-join 8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Bailiss</dc:creator>
  <cp:lastModifiedBy>Amy Bailiss</cp:lastModifiedBy>
  <cp:revision>2</cp:revision>
  <dcterms:created xsi:type="dcterms:W3CDTF">2024-04-12T13:45:48Z</dcterms:created>
  <dcterms:modified xsi:type="dcterms:W3CDTF">2024-04-12T13:51:01Z</dcterms:modified>
</cp:coreProperties>
</file>